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sldIdLst>
    <p:sldId id="256" r:id="rId2"/>
    <p:sldId id="261" r:id="rId3"/>
    <p:sldId id="263" r:id="rId4"/>
    <p:sldId id="262" r:id="rId5"/>
    <p:sldId id="260" r:id="rId6"/>
    <p:sldId id="264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6CCC07-0A01-D841-96A4-1188AF9D86CC}" v="7" dt="2021-01-14T10:47:39.3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9"/>
  </p:normalViewPr>
  <p:slideViewPr>
    <p:cSldViewPr snapToGrid="0" snapToObjects="1">
      <p:cViewPr varScale="1">
        <p:scale>
          <a:sx n="122" d="100"/>
          <a:sy n="122" d="100"/>
        </p:scale>
        <p:origin x="114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ýna Rothová" userId="88fec92c-c71b-4af5-acda-176ca9c39de1" providerId="ADAL" clId="{EB6CCC07-0A01-D841-96A4-1188AF9D86CC}"/>
    <pc:docChg chg="undo redo custSel mod addSld delSld modSld">
      <pc:chgData name="Kristýna Rothová" userId="88fec92c-c71b-4af5-acda-176ca9c39de1" providerId="ADAL" clId="{EB6CCC07-0A01-D841-96A4-1188AF9D86CC}" dt="2021-01-14T10:53:22.843" v="522" actId="790"/>
      <pc:docMkLst>
        <pc:docMk/>
      </pc:docMkLst>
      <pc:sldChg chg="addSp delSp modSp mod setBg setClrOvrMap delDesignElem">
        <pc:chgData name="Kristýna Rothová" userId="88fec92c-c71b-4af5-acda-176ca9c39de1" providerId="ADAL" clId="{EB6CCC07-0A01-D841-96A4-1188AF9D86CC}" dt="2021-01-14T10:48:09.050" v="492" actId="26606"/>
        <pc:sldMkLst>
          <pc:docMk/>
          <pc:sldMk cId="2325185500" sldId="256"/>
        </pc:sldMkLst>
        <pc:spChg chg="mod">
          <ac:chgData name="Kristýna Rothová" userId="88fec92c-c71b-4af5-acda-176ca9c39de1" providerId="ADAL" clId="{EB6CCC07-0A01-D841-96A4-1188AF9D86CC}" dt="2021-01-14T10:48:09.050" v="492" actId="26606"/>
          <ac:spMkLst>
            <pc:docMk/>
            <pc:sldMk cId="2325185500" sldId="256"/>
            <ac:spMk id="2" creationId="{332D1FE3-E279-364F-88FB-8DD4DAC5218F}"/>
          </ac:spMkLst>
        </pc:spChg>
        <pc:spChg chg="mod">
          <ac:chgData name="Kristýna Rothová" userId="88fec92c-c71b-4af5-acda-176ca9c39de1" providerId="ADAL" clId="{EB6CCC07-0A01-D841-96A4-1188AF9D86CC}" dt="2021-01-14T10:48:09.050" v="492" actId="26606"/>
          <ac:spMkLst>
            <pc:docMk/>
            <pc:sldMk cId="2325185500" sldId="256"/>
            <ac:spMk id="3" creationId="{F408B0FA-5A2B-2944-B340-4A57F3AAD5AB}"/>
          </ac:spMkLst>
        </pc:spChg>
        <pc:spChg chg="add del">
          <ac:chgData name="Kristýna Rothová" userId="88fec92c-c71b-4af5-acda-176ca9c39de1" providerId="ADAL" clId="{EB6CCC07-0A01-D841-96A4-1188AF9D86CC}" dt="2021-01-14T10:47:24.515" v="477"/>
          <ac:spMkLst>
            <pc:docMk/>
            <pc:sldMk cId="2325185500" sldId="256"/>
            <ac:spMk id="10" creationId="{9705199F-B36C-414E-A6BB-FABF4D3072AE}"/>
          </ac:spMkLst>
        </pc:spChg>
        <pc:spChg chg="add del">
          <ac:chgData name="Kristýna Rothová" userId="88fec92c-c71b-4af5-acda-176ca9c39de1" providerId="ADAL" clId="{EB6CCC07-0A01-D841-96A4-1188AF9D86CC}" dt="2021-01-14T10:47:24.515" v="477"/>
          <ac:spMkLst>
            <pc:docMk/>
            <pc:sldMk cId="2325185500" sldId="256"/>
            <ac:spMk id="12" creationId="{84627786-4F60-4021-9795-758641BA148C}"/>
          </ac:spMkLst>
        </pc:spChg>
        <pc:spChg chg="add del">
          <ac:chgData name="Kristýna Rothová" userId="88fec92c-c71b-4af5-acda-176ca9c39de1" providerId="ADAL" clId="{EB6CCC07-0A01-D841-96A4-1188AF9D86CC}" dt="2021-01-14T10:32:36.522" v="43" actId="26606"/>
          <ac:spMkLst>
            <pc:docMk/>
            <pc:sldMk cId="2325185500" sldId="256"/>
            <ac:spMk id="13" creationId="{BDD7BED2-CC5E-4866-AC0C-DCF928AF8AEE}"/>
          </ac:spMkLst>
        </pc:spChg>
        <pc:spChg chg="add del">
          <ac:chgData name="Kristýna Rothová" userId="88fec92c-c71b-4af5-acda-176ca9c39de1" providerId="ADAL" clId="{EB6CCC07-0A01-D841-96A4-1188AF9D86CC}" dt="2021-01-14T10:47:24.515" v="477"/>
          <ac:spMkLst>
            <pc:docMk/>
            <pc:sldMk cId="2325185500" sldId="256"/>
            <ac:spMk id="14" creationId="{D90F9405-C7F1-4A15-9D6E-029E64BDB66A}"/>
          </ac:spMkLst>
        </pc:spChg>
        <pc:spChg chg="add del">
          <ac:chgData name="Kristýna Rothová" userId="88fec92c-c71b-4af5-acda-176ca9c39de1" providerId="ADAL" clId="{EB6CCC07-0A01-D841-96A4-1188AF9D86CC}" dt="2021-01-14T10:47:24.515" v="477"/>
          <ac:spMkLst>
            <pc:docMk/>
            <pc:sldMk cId="2325185500" sldId="256"/>
            <ac:spMk id="16" creationId="{3A3CBFE3-B3CA-4294-B713-02ED8C9F11D7}"/>
          </ac:spMkLst>
        </pc:spChg>
        <pc:spChg chg="add del">
          <ac:chgData name="Kristýna Rothová" userId="88fec92c-c71b-4af5-acda-176ca9c39de1" providerId="ADAL" clId="{EB6CCC07-0A01-D841-96A4-1188AF9D86CC}" dt="2021-01-14T10:47:39.396" v="484"/>
          <ac:spMkLst>
            <pc:docMk/>
            <pc:sldMk cId="2325185500" sldId="256"/>
            <ac:spMk id="17" creationId="{9705199F-B36C-414E-A6BB-FABF4D3072AE}"/>
          </ac:spMkLst>
        </pc:spChg>
        <pc:spChg chg="add del">
          <ac:chgData name="Kristýna Rothová" userId="88fec92c-c71b-4af5-acda-176ca9c39de1" providerId="ADAL" clId="{EB6CCC07-0A01-D841-96A4-1188AF9D86CC}" dt="2021-01-14T10:32:31.056" v="36" actId="26606"/>
          <ac:spMkLst>
            <pc:docMk/>
            <pc:sldMk cId="2325185500" sldId="256"/>
            <ac:spMk id="18" creationId="{E49CC64F-7275-4E33-961B-0C5CDC439875}"/>
          </ac:spMkLst>
        </pc:spChg>
        <pc:spChg chg="add del">
          <ac:chgData name="Kristýna Rothová" userId="88fec92c-c71b-4af5-acda-176ca9c39de1" providerId="ADAL" clId="{EB6CCC07-0A01-D841-96A4-1188AF9D86CC}" dt="2021-01-14T10:47:39.396" v="484"/>
          <ac:spMkLst>
            <pc:docMk/>
            <pc:sldMk cId="2325185500" sldId="256"/>
            <ac:spMk id="19" creationId="{84627786-4F60-4021-9795-758641BA148C}"/>
          </ac:spMkLst>
        </pc:spChg>
        <pc:spChg chg="add del">
          <ac:chgData name="Kristýna Rothová" userId="88fec92c-c71b-4af5-acda-176ca9c39de1" providerId="ADAL" clId="{EB6CCC07-0A01-D841-96A4-1188AF9D86CC}" dt="2021-01-14T10:32:32.164" v="38" actId="26606"/>
          <ac:spMkLst>
            <pc:docMk/>
            <pc:sldMk cId="2325185500" sldId="256"/>
            <ac:spMk id="21" creationId="{2A0E4E09-FC02-4ADC-951A-3FFA90B6FE39}"/>
          </ac:spMkLst>
        </pc:spChg>
        <pc:spChg chg="add del">
          <ac:chgData name="Kristýna Rothová" userId="88fec92c-c71b-4af5-acda-176ca9c39de1" providerId="ADAL" clId="{EB6CCC07-0A01-D841-96A4-1188AF9D86CC}" dt="2021-01-14T10:32:36.513" v="42" actId="26606"/>
          <ac:spMkLst>
            <pc:docMk/>
            <pc:sldMk cId="2325185500" sldId="256"/>
            <ac:spMk id="22" creationId="{AF2F604E-43BE-4DC3-B983-E071523364F8}"/>
          </ac:spMkLst>
        </pc:spChg>
        <pc:spChg chg="add del">
          <ac:chgData name="Kristýna Rothová" userId="88fec92c-c71b-4af5-acda-176ca9c39de1" providerId="ADAL" clId="{EB6CCC07-0A01-D841-96A4-1188AF9D86CC}" dt="2021-01-14T10:32:34.829" v="40" actId="26606"/>
          <ac:spMkLst>
            <pc:docMk/>
            <pc:sldMk cId="2325185500" sldId="256"/>
            <ac:spMk id="23" creationId="{E49CC64F-7275-4E33-961B-0C5CDC439875}"/>
          </ac:spMkLst>
        </pc:spChg>
        <pc:spChg chg="add del">
          <ac:chgData name="Kristýna Rothová" userId="88fec92c-c71b-4af5-acda-176ca9c39de1" providerId="ADAL" clId="{EB6CCC07-0A01-D841-96A4-1188AF9D86CC}" dt="2021-01-14T10:32:36.513" v="42" actId="26606"/>
          <ac:spMkLst>
            <pc:docMk/>
            <pc:sldMk cId="2325185500" sldId="256"/>
            <ac:spMk id="24" creationId="{08C9B587-E65E-4B52-B37C-ABEBB6E87928}"/>
          </ac:spMkLst>
        </pc:spChg>
        <pc:spChg chg="add del">
          <ac:chgData name="Kristýna Rothová" userId="88fec92c-c71b-4af5-acda-176ca9c39de1" providerId="ADAL" clId="{EB6CCC07-0A01-D841-96A4-1188AF9D86CC}" dt="2021-01-14T10:32:36.513" v="42" actId="26606"/>
          <ac:spMkLst>
            <pc:docMk/>
            <pc:sldMk cId="2325185500" sldId="256"/>
            <ac:spMk id="25" creationId="{6CCA5F87-1D1E-45CB-8D83-FC7EEFAD9935}"/>
          </ac:spMkLst>
        </pc:spChg>
        <pc:spChg chg="add del">
          <ac:chgData name="Kristýna Rothová" userId="88fec92c-c71b-4af5-acda-176ca9c39de1" providerId="ADAL" clId="{EB6CCC07-0A01-D841-96A4-1188AF9D86CC}" dt="2021-01-14T10:32:36.513" v="42" actId="26606"/>
          <ac:spMkLst>
            <pc:docMk/>
            <pc:sldMk cId="2325185500" sldId="256"/>
            <ac:spMk id="26" creationId="{7CCFC2C6-6238-4A2F-93DE-2ADF74AF635E}"/>
          </ac:spMkLst>
        </pc:spChg>
        <pc:spChg chg="add del">
          <ac:chgData name="Kristýna Rothová" userId="88fec92c-c71b-4af5-acda-176ca9c39de1" providerId="ADAL" clId="{EB6CCC07-0A01-D841-96A4-1188AF9D86CC}" dt="2021-01-14T10:47:39.396" v="484"/>
          <ac:spMkLst>
            <pc:docMk/>
            <pc:sldMk cId="2325185500" sldId="256"/>
            <ac:spMk id="27" creationId="{D90F9405-C7F1-4A15-9D6E-029E64BDB66A}"/>
          </ac:spMkLst>
        </pc:spChg>
        <pc:spChg chg="add del">
          <ac:chgData name="Kristýna Rothová" userId="88fec92c-c71b-4af5-acda-176ca9c39de1" providerId="ADAL" clId="{EB6CCC07-0A01-D841-96A4-1188AF9D86CC}" dt="2021-01-14T10:42:50.985" v="443" actId="26606"/>
          <ac:spMkLst>
            <pc:docMk/>
            <pc:sldMk cId="2325185500" sldId="256"/>
            <ac:spMk id="28" creationId="{7B51B11D-BBCD-47C7-A599-1EDA2F22FE08}"/>
          </ac:spMkLst>
        </pc:spChg>
        <pc:spChg chg="add del">
          <ac:chgData name="Kristýna Rothová" userId="88fec92c-c71b-4af5-acda-176ca9c39de1" providerId="ADAL" clId="{EB6CCC07-0A01-D841-96A4-1188AF9D86CC}" dt="2021-01-14T10:47:39.396" v="484"/>
          <ac:spMkLst>
            <pc:docMk/>
            <pc:sldMk cId="2325185500" sldId="256"/>
            <ac:spMk id="30" creationId="{3A3CBFE3-B3CA-4294-B713-02ED8C9F11D7}"/>
          </ac:spMkLst>
        </pc:spChg>
        <pc:spChg chg="add del">
          <ac:chgData name="Kristýna Rothová" userId="88fec92c-c71b-4af5-acda-176ca9c39de1" providerId="ADAL" clId="{EB6CCC07-0A01-D841-96A4-1188AF9D86CC}" dt="2021-01-14T10:44:05.965" v="459"/>
          <ac:spMkLst>
            <pc:docMk/>
            <pc:sldMk cId="2325185500" sldId="256"/>
            <ac:spMk id="34" creationId="{758048B4-3F65-4EB9-ABA8-099353BE870F}"/>
          </ac:spMkLst>
        </pc:spChg>
        <pc:spChg chg="add del">
          <ac:chgData name="Kristýna Rothová" userId="88fec92c-c71b-4af5-acda-176ca9c39de1" providerId="ADAL" clId="{EB6CCC07-0A01-D841-96A4-1188AF9D86CC}" dt="2021-01-14T10:48:09.039" v="491" actId="26606"/>
          <ac:spMkLst>
            <pc:docMk/>
            <pc:sldMk cId="2325185500" sldId="256"/>
            <ac:spMk id="35" creationId="{2BEE9E27-5550-4DAA-935D-B987C1160628}"/>
          </ac:spMkLst>
        </pc:spChg>
        <pc:spChg chg="add del">
          <ac:chgData name="Kristýna Rothová" userId="88fec92c-c71b-4af5-acda-176ca9c39de1" providerId="ADAL" clId="{EB6CCC07-0A01-D841-96A4-1188AF9D86CC}" dt="2021-01-14T10:44:05.965" v="459"/>
          <ac:spMkLst>
            <pc:docMk/>
            <pc:sldMk cId="2325185500" sldId="256"/>
            <ac:spMk id="36" creationId="{1AE2FDE4-8ECB-4D0B-B871-D4EE526064C4}"/>
          </ac:spMkLst>
        </pc:spChg>
        <pc:spChg chg="add del">
          <ac:chgData name="Kristýna Rothová" userId="88fec92c-c71b-4af5-acda-176ca9c39de1" providerId="ADAL" clId="{EB6CCC07-0A01-D841-96A4-1188AF9D86CC}" dt="2021-01-14T10:48:09.039" v="491" actId="26606"/>
          <ac:spMkLst>
            <pc:docMk/>
            <pc:sldMk cId="2325185500" sldId="256"/>
            <ac:spMk id="37" creationId="{9B4AF4B7-C89D-4321-877F-0944ED8F458E}"/>
          </ac:spMkLst>
        </pc:spChg>
        <pc:spChg chg="add del">
          <ac:chgData name="Kristýna Rothová" userId="88fec92c-c71b-4af5-acda-176ca9c39de1" providerId="ADAL" clId="{EB6CCC07-0A01-D841-96A4-1188AF9D86CC}" dt="2021-01-14T10:48:09.039" v="491" actId="26606"/>
          <ac:spMkLst>
            <pc:docMk/>
            <pc:sldMk cId="2325185500" sldId="256"/>
            <ac:spMk id="39" creationId="{486F1C7C-0D59-4A57-B9FF-60AF2D0ECA95}"/>
          </ac:spMkLst>
        </pc:spChg>
        <pc:spChg chg="add">
          <ac:chgData name="Kristýna Rothová" userId="88fec92c-c71b-4af5-acda-176ca9c39de1" providerId="ADAL" clId="{EB6CCC07-0A01-D841-96A4-1188AF9D86CC}" dt="2021-01-14T10:48:09.050" v="492" actId="26606"/>
          <ac:spMkLst>
            <pc:docMk/>
            <pc:sldMk cId="2325185500" sldId="256"/>
            <ac:spMk id="46" creationId="{9705199F-B36C-414E-A6BB-FABF4D3072AE}"/>
          </ac:spMkLst>
        </pc:spChg>
        <pc:spChg chg="add">
          <ac:chgData name="Kristýna Rothová" userId="88fec92c-c71b-4af5-acda-176ca9c39de1" providerId="ADAL" clId="{EB6CCC07-0A01-D841-96A4-1188AF9D86CC}" dt="2021-01-14T10:48:09.050" v="492" actId="26606"/>
          <ac:spMkLst>
            <pc:docMk/>
            <pc:sldMk cId="2325185500" sldId="256"/>
            <ac:spMk id="47" creationId="{84627786-4F60-4021-9795-758641BA148C}"/>
          </ac:spMkLst>
        </pc:spChg>
        <pc:spChg chg="add">
          <ac:chgData name="Kristýna Rothová" userId="88fec92c-c71b-4af5-acda-176ca9c39de1" providerId="ADAL" clId="{EB6CCC07-0A01-D841-96A4-1188AF9D86CC}" dt="2021-01-14T10:48:09.050" v="492" actId="26606"/>
          <ac:spMkLst>
            <pc:docMk/>
            <pc:sldMk cId="2325185500" sldId="256"/>
            <ac:spMk id="48" creationId="{D90F9405-C7F1-4A15-9D6E-029E64BDB66A}"/>
          </ac:spMkLst>
        </pc:spChg>
        <pc:spChg chg="add">
          <ac:chgData name="Kristýna Rothová" userId="88fec92c-c71b-4af5-acda-176ca9c39de1" providerId="ADAL" clId="{EB6CCC07-0A01-D841-96A4-1188AF9D86CC}" dt="2021-01-14T10:48:09.050" v="492" actId="26606"/>
          <ac:spMkLst>
            <pc:docMk/>
            <pc:sldMk cId="2325185500" sldId="256"/>
            <ac:spMk id="49" creationId="{3A3CBFE3-B3CA-4294-B713-02ED8C9F11D7}"/>
          </ac:spMkLst>
        </pc:spChg>
        <pc:grpChg chg="add del">
          <ac:chgData name="Kristýna Rothová" userId="88fec92c-c71b-4af5-acda-176ca9c39de1" providerId="ADAL" clId="{EB6CCC07-0A01-D841-96A4-1188AF9D86CC}" dt="2021-01-14T10:44:05.965" v="459"/>
          <ac:grpSpMkLst>
            <pc:docMk/>
            <pc:sldMk cId="2325185500" sldId="256"/>
            <ac:grpSpMk id="42" creationId="{18488D89-E3BB-4E60-BF44-5F0BE92E3F13}"/>
          </ac:grpSpMkLst>
        </pc:grpChg>
        <pc:picChg chg="add mod ord">
          <ac:chgData name="Kristýna Rothová" userId="88fec92c-c71b-4af5-acda-176ca9c39de1" providerId="ADAL" clId="{EB6CCC07-0A01-D841-96A4-1188AF9D86CC}" dt="2021-01-14T10:48:09.039" v="491" actId="26606"/>
          <ac:picMkLst>
            <pc:docMk/>
            <pc:sldMk cId="2325185500" sldId="256"/>
            <ac:picMk id="5" creationId="{9CC28C43-4A04-4DE2-B0A2-F108C6C6EF7C}"/>
          </ac:picMkLst>
        </pc:picChg>
        <pc:picChg chg="add del">
          <ac:chgData name="Kristýna Rothová" userId="88fec92c-c71b-4af5-acda-176ca9c39de1" providerId="ADAL" clId="{EB6CCC07-0A01-D841-96A4-1188AF9D86CC}" dt="2021-01-14T10:32:36.522" v="43" actId="26606"/>
          <ac:picMkLst>
            <pc:docMk/>
            <pc:sldMk cId="2325185500" sldId="256"/>
            <ac:picMk id="9" creationId="{D266A5D8-E184-4E8F-9001-D6F41E3974FE}"/>
          </ac:picMkLst>
        </pc:picChg>
        <pc:picChg chg="add del">
          <ac:chgData name="Kristýna Rothová" userId="88fec92c-c71b-4af5-acda-176ca9c39de1" providerId="ADAL" clId="{EB6CCC07-0A01-D841-96A4-1188AF9D86CC}" dt="2021-01-14T10:32:36.522" v="43" actId="26606"/>
          <ac:picMkLst>
            <pc:docMk/>
            <pc:sldMk cId="2325185500" sldId="256"/>
            <ac:picMk id="11" creationId="{4EB1D02B-BBFA-4A97-A021-7816ECC34904}"/>
          </ac:picMkLst>
        </pc:picChg>
        <pc:picChg chg="add del">
          <ac:chgData name="Kristýna Rothová" userId="88fec92c-c71b-4af5-acda-176ca9c39de1" providerId="ADAL" clId="{EB6CCC07-0A01-D841-96A4-1188AF9D86CC}" dt="2021-01-14T10:32:32.164" v="38" actId="26606"/>
          <ac:picMkLst>
            <pc:docMk/>
            <pc:sldMk cId="2325185500" sldId="256"/>
            <ac:picMk id="20" creationId="{24F266AD-725B-4A9D-B448-4C000F95CB47}"/>
          </ac:picMkLst>
        </pc:picChg>
        <pc:cxnChg chg="add del">
          <ac:chgData name="Kristýna Rothová" userId="88fec92c-c71b-4af5-acda-176ca9c39de1" providerId="ADAL" clId="{EB6CCC07-0A01-D841-96A4-1188AF9D86CC}" dt="2021-01-14T10:47:24.515" v="477"/>
          <ac:cxnSpMkLst>
            <pc:docMk/>
            <pc:sldMk cId="2325185500" sldId="256"/>
            <ac:cxnSpMk id="7" creationId="{280576F0-D548-4154-ABCA-AF48FBF5E54F}"/>
          </ac:cxnSpMkLst>
        </pc:cxnChg>
        <pc:cxnChg chg="add del">
          <ac:chgData name="Kristýna Rothová" userId="88fec92c-c71b-4af5-acda-176ca9c39de1" providerId="ADAL" clId="{EB6CCC07-0A01-D841-96A4-1188AF9D86CC}" dt="2021-01-14T10:47:24.515" v="477"/>
          <ac:cxnSpMkLst>
            <pc:docMk/>
            <pc:sldMk cId="2325185500" sldId="256"/>
            <ac:cxnSpMk id="8" creationId="{E1ACCC95-7D84-4C2E-9BDB-E109CB84E705}"/>
          </ac:cxnSpMkLst>
        </pc:cxnChg>
        <pc:cxnChg chg="add del">
          <ac:chgData name="Kristýna Rothová" userId="88fec92c-c71b-4af5-acda-176ca9c39de1" providerId="ADAL" clId="{EB6CCC07-0A01-D841-96A4-1188AF9D86CC}" dt="2021-01-14T10:47:24.515" v="477"/>
          <ac:cxnSpMkLst>
            <pc:docMk/>
            <pc:sldMk cId="2325185500" sldId="256"/>
            <ac:cxnSpMk id="15" creationId="{AA5FF440-1D03-4653-99A9-E2AD11BB6351}"/>
          </ac:cxnSpMkLst>
        </pc:cxnChg>
        <pc:cxnChg chg="add del">
          <ac:chgData name="Kristýna Rothová" userId="88fec92c-c71b-4af5-acda-176ca9c39de1" providerId="ADAL" clId="{EB6CCC07-0A01-D841-96A4-1188AF9D86CC}" dt="2021-01-14T10:42:50.985" v="443" actId="26606"/>
          <ac:cxnSpMkLst>
            <pc:docMk/>
            <pc:sldMk cId="2325185500" sldId="256"/>
            <ac:cxnSpMk id="29" creationId="{6A810F53-4CAC-492E-A2F9-C147AA509B57}"/>
          </ac:cxnSpMkLst>
        </pc:cxnChg>
        <pc:cxnChg chg="add del">
          <ac:chgData name="Kristýna Rothová" userId="88fec92c-c71b-4af5-acda-176ca9c39de1" providerId="ADAL" clId="{EB6CCC07-0A01-D841-96A4-1188AF9D86CC}" dt="2021-01-14T10:47:39.396" v="484"/>
          <ac:cxnSpMkLst>
            <pc:docMk/>
            <pc:sldMk cId="2325185500" sldId="256"/>
            <ac:cxnSpMk id="31" creationId="{280576F0-D548-4154-ABCA-AF48FBF5E54F}"/>
          </ac:cxnSpMkLst>
        </pc:cxnChg>
        <pc:cxnChg chg="add del">
          <ac:chgData name="Kristýna Rothová" userId="88fec92c-c71b-4af5-acda-176ca9c39de1" providerId="ADAL" clId="{EB6CCC07-0A01-D841-96A4-1188AF9D86CC}" dt="2021-01-14T10:47:39.396" v="484"/>
          <ac:cxnSpMkLst>
            <pc:docMk/>
            <pc:sldMk cId="2325185500" sldId="256"/>
            <ac:cxnSpMk id="32" creationId="{E1ACCC95-7D84-4C2E-9BDB-E109CB84E705}"/>
          </ac:cxnSpMkLst>
        </pc:cxnChg>
        <pc:cxnChg chg="add del">
          <ac:chgData name="Kristýna Rothová" userId="88fec92c-c71b-4af5-acda-176ca9c39de1" providerId="ADAL" clId="{EB6CCC07-0A01-D841-96A4-1188AF9D86CC}" dt="2021-01-14T10:47:39.396" v="484"/>
          <ac:cxnSpMkLst>
            <pc:docMk/>
            <pc:sldMk cId="2325185500" sldId="256"/>
            <ac:cxnSpMk id="33" creationId="{AA5FF440-1D03-4653-99A9-E2AD11BB6351}"/>
          </ac:cxnSpMkLst>
        </pc:cxnChg>
        <pc:cxnChg chg="add del">
          <ac:chgData name="Kristýna Rothová" userId="88fec92c-c71b-4af5-acda-176ca9c39de1" providerId="ADAL" clId="{EB6CCC07-0A01-D841-96A4-1188AF9D86CC}" dt="2021-01-14T10:44:05.965" v="459"/>
          <ac:cxnSpMkLst>
            <pc:docMk/>
            <pc:sldMk cId="2325185500" sldId="256"/>
            <ac:cxnSpMk id="38" creationId="{3C86DB23-FEFE-4C3A-88FA-8E855AB1EEBB}"/>
          </ac:cxnSpMkLst>
        </pc:cxnChg>
        <pc:cxnChg chg="add del">
          <ac:chgData name="Kristýna Rothová" userId="88fec92c-c71b-4af5-acda-176ca9c39de1" providerId="ADAL" clId="{EB6CCC07-0A01-D841-96A4-1188AF9D86CC}" dt="2021-01-14T10:44:05.965" v="459"/>
          <ac:cxnSpMkLst>
            <pc:docMk/>
            <pc:sldMk cId="2325185500" sldId="256"/>
            <ac:cxnSpMk id="40" creationId="{3BB22FAF-4B4F-40B1-97FF-67CD036C89D0}"/>
          </ac:cxnSpMkLst>
        </pc:cxnChg>
        <pc:cxnChg chg="add del">
          <ac:chgData name="Kristýna Rothová" userId="88fec92c-c71b-4af5-acda-176ca9c39de1" providerId="ADAL" clId="{EB6CCC07-0A01-D841-96A4-1188AF9D86CC}" dt="2021-01-14T10:48:09.039" v="491" actId="26606"/>
          <ac:cxnSpMkLst>
            <pc:docMk/>
            <pc:sldMk cId="2325185500" sldId="256"/>
            <ac:cxnSpMk id="41" creationId="{5735DC8C-B370-4340-B37D-4472C16391A7}"/>
          </ac:cxnSpMkLst>
        </pc:cxnChg>
        <pc:cxnChg chg="add del">
          <ac:chgData name="Kristýna Rothová" userId="88fec92c-c71b-4af5-acda-176ca9c39de1" providerId="ADAL" clId="{EB6CCC07-0A01-D841-96A4-1188AF9D86CC}" dt="2021-01-14T10:48:09.039" v="491" actId="26606"/>
          <ac:cxnSpMkLst>
            <pc:docMk/>
            <pc:sldMk cId="2325185500" sldId="256"/>
            <ac:cxnSpMk id="43" creationId="{C404BB8C-445B-49D4-853C-25A93128629C}"/>
          </ac:cxnSpMkLst>
        </pc:cxnChg>
        <pc:cxnChg chg="add del">
          <ac:chgData name="Kristýna Rothová" userId="88fec92c-c71b-4af5-acda-176ca9c39de1" providerId="ADAL" clId="{EB6CCC07-0A01-D841-96A4-1188AF9D86CC}" dt="2021-01-14T10:48:09.039" v="491" actId="26606"/>
          <ac:cxnSpMkLst>
            <pc:docMk/>
            <pc:sldMk cId="2325185500" sldId="256"/>
            <ac:cxnSpMk id="44" creationId="{045B8EE3-9336-45C5-ACE9-280CCFD2F819}"/>
          </ac:cxnSpMkLst>
        </pc:cxnChg>
        <pc:cxnChg chg="add">
          <ac:chgData name="Kristýna Rothová" userId="88fec92c-c71b-4af5-acda-176ca9c39de1" providerId="ADAL" clId="{EB6CCC07-0A01-D841-96A4-1188AF9D86CC}" dt="2021-01-14T10:48:09.050" v="492" actId="26606"/>
          <ac:cxnSpMkLst>
            <pc:docMk/>
            <pc:sldMk cId="2325185500" sldId="256"/>
            <ac:cxnSpMk id="50" creationId="{280576F0-D548-4154-ABCA-AF48FBF5E54F}"/>
          </ac:cxnSpMkLst>
        </pc:cxnChg>
        <pc:cxnChg chg="add">
          <ac:chgData name="Kristýna Rothová" userId="88fec92c-c71b-4af5-acda-176ca9c39de1" providerId="ADAL" clId="{EB6CCC07-0A01-D841-96A4-1188AF9D86CC}" dt="2021-01-14T10:48:09.050" v="492" actId="26606"/>
          <ac:cxnSpMkLst>
            <pc:docMk/>
            <pc:sldMk cId="2325185500" sldId="256"/>
            <ac:cxnSpMk id="51" creationId="{E1ACCC95-7D84-4C2E-9BDB-E109CB84E705}"/>
          </ac:cxnSpMkLst>
        </pc:cxnChg>
        <pc:cxnChg chg="add">
          <ac:chgData name="Kristýna Rothová" userId="88fec92c-c71b-4af5-acda-176ca9c39de1" providerId="ADAL" clId="{EB6CCC07-0A01-D841-96A4-1188AF9D86CC}" dt="2021-01-14T10:48:09.050" v="492" actId="26606"/>
          <ac:cxnSpMkLst>
            <pc:docMk/>
            <pc:sldMk cId="2325185500" sldId="256"/>
            <ac:cxnSpMk id="52" creationId="{AA5FF440-1D03-4653-99A9-E2AD11BB6351}"/>
          </ac:cxnSpMkLst>
        </pc:cxnChg>
      </pc:sldChg>
      <pc:sldChg chg="addSp delSp modSp mod setBg delDesignElem">
        <pc:chgData name="Kristýna Rothová" userId="88fec92c-c71b-4af5-acda-176ca9c39de1" providerId="ADAL" clId="{EB6CCC07-0A01-D841-96A4-1188AF9D86CC}" dt="2021-01-14T10:53:02.340" v="519" actId="255"/>
        <pc:sldMkLst>
          <pc:docMk/>
          <pc:sldMk cId="2626410240" sldId="260"/>
        </pc:sldMkLst>
        <pc:spChg chg="mod">
          <ac:chgData name="Kristýna Rothová" userId="88fec92c-c71b-4af5-acda-176ca9c39de1" providerId="ADAL" clId="{EB6CCC07-0A01-D841-96A4-1188AF9D86CC}" dt="2021-01-14T10:53:02.340" v="519" actId="255"/>
          <ac:spMkLst>
            <pc:docMk/>
            <pc:sldMk cId="2626410240" sldId="260"/>
            <ac:spMk id="2" creationId="{1E2CBE3C-8152-D548-A49B-5BB0000B281C}"/>
          </ac:spMkLst>
        </pc:spChg>
        <pc:spChg chg="add">
          <ac:chgData name="Kristýna Rothová" userId="88fec92c-c71b-4af5-acda-176ca9c39de1" providerId="ADAL" clId="{EB6CCC07-0A01-D841-96A4-1188AF9D86CC}" dt="2021-01-14T10:47:59.737" v="488" actId="26606"/>
          <ac:spMkLst>
            <pc:docMk/>
            <pc:sldMk cId="2626410240" sldId="260"/>
            <ac:spMk id="9" creationId="{1B5D6631-F74B-410E-B60D-7C97D6D770D9}"/>
          </ac:spMkLst>
        </pc:spChg>
        <pc:spChg chg="add">
          <ac:chgData name="Kristýna Rothová" userId="88fec92c-c71b-4af5-acda-176ca9c39de1" providerId="ADAL" clId="{EB6CCC07-0A01-D841-96A4-1188AF9D86CC}" dt="2021-01-14T10:47:59.737" v="488" actId="26606"/>
          <ac:spMkLst>
            <pc:docMk/>
            <pc:sldMk cId="2626410240" sldId="260"/>
            <ac:spMk id="11" creationId="{6F300CB1-0412-47A2-BA30-07135C98E785}"/>
          </ac:spMkLst>
        </pc:spChg>
        <pc:spChg chg="add">
          <ac:chgData name="Kristýna Rothová" userId="88fec92c-c71b-4af5-acda-176ca9c39de1" providerId="ADAL" clId="{EB6CCC07-0A01-D841-96A4-1188AF9D86CC}" dt="2021-01-14T10:47:59.737" v="488" actId="26606"/>
          <ac:spMkLst>
            <pc:docMk/>
            <pc:sldMk cId="2626410240" sldId="260"/>
            <ac:spMk id="13" creationId="{C1AC820A-F7A7-46F3-933A-2CCC7201D3BA}"/>
          </ac:spMkLst>
        </pc:spChg>
        <pc:spChg chg="add">
          <ac:chgData name="Kristýna Rothová" userId="88fec92c-c71b-4af5-acda-176ca9c39de1" providerId="ADAL" clId="{EB6CCC07-0A01-D841-96A4-1188AF9D86CC}" dt="2021-01-14T10:47:59.737" v="488" actId="26606"/>
          <ac:spMkLst>
            <pc:docMk/>
            <pc:sldMk cId="2626410240" sldId="260"/>
            <ac:spMk id="15" creationId="{8DAFCA3D-277C-4C06-BC17-5108F3A7009F}"/>
          </ac:spMkLst>
        </pc:spChg>
        <pc:spChg chg="add">
          <ac:chgData name="Kristýna Rothová" userId="88fec92c-c71b-4af5-acda-176ca9c39de1" providerId="ADAL" clId="{EB6CCC07-0A01-D841-96A4-1188AF9D86CC}" dt="2021-01-14T10:47:59.737" v="488" actId="26606"/>
          <ac:spMkLst>
            <pc:docMk/>
            <pc:sldMk cId="2626410240" sldId="260"/>
            <ac:spMk id="22" creationId="{2BEE9E27-5550-4DAA-935D-B987C1160628}"/>
          </ac:spMkLst>
        </pc:spChg>
        <pc:spChg chg="del">
          <ac:chgData name="Kristýna Rothová" userId="88fec92c-c71b-4af5-acda-176ca9c39de1" providerId="ADAL" clId="{EB6CCC07-0A01-D841-96A4-1188AF9D86CC}" dt="2021-01-14T10:44:05.965" v="459"/>
          <ac:spMkLst>
            <pc:docMk/>
            <pc:sldMk cId="2626410240" sldId="260"/>
            <ac:spMk id="23" creationId="{2A0E4E09-FC02-4ADC-951A-3FFA90B6FE39}"/>
          </ac:spMkLst>
        </pc:spChg>
        <pc:spChg chg="add">
          <ac:chgData name="Kristýna Rothová" userId="88fec92c-c71b-4af5-acda-176ca9c39de1" providerId="ADAL" clId="{EB6CCC07-0A01-D841-96A4-1188AF9D86CC}" dt="2021-01-14T10:47:59.737" v="488" actId="26606"/>
          <ac:spMkLst>
            <pc:docMk/>
            <pc:sldMk cId="2626410240" sldId="260"/>
            <ac:spMk id="24" creationId="{9B4AF4B7-C89D-4321-877F-0944ED8F458E}"/>
          </ac:spMkLst>
        </pc:spChg>
        <pc:spChg chg="add">
          <ac:chgData name="Kristýna Rothová" userId="88fec92c-c71b-4af5-acda-176ca9c39de1" providerId="ADAL" clId="{EB6CCC07-0A01-D841-96A4-1188AF9D86CC}" dt="2021-01-14T10:47:59.737" v="488" actId="26606"/>
          <ac:spMkLst>
            <pc:docMk/>
            <pc:sldMk cId="2626410240" sldId="260"/>
            <ac:spMk id="26" creationId="{486F1C7C-0D59-4A57-B9FF-60AF2D0ECA95}"/>
          </ac:spMkLst>
        </pc:spChg>
        <pc:grpChg chg="add">
          <ac:chgData name="Kristýna Rothová" userId="88fec92c-c71b-4af5-acda-176ca9c39de1" providerId="ADAL" clId="{EB6CCC07-0A01-D841-96A4-1188AF9D86CC}" dt="2021-01-14T10:47:59.737" v="488" actId="26606"/>
          <ac:grpSpMkLst>
            <pc:docMk/>
            <pc:sldMk cId="2626410240" sldId="260"/>
            <ac:grpSpMk id="17" creationId="{5457DF47-900A-447E-9B61-2B94B7495069}"/>
          </ac:grpSpMkLst>
        </pc:grpChg>
        <pc:picChg chg="mod">
          <ac:chgData name="Kristýna Rothová" userId="88fec92c-c71b-4af5-acda-176ca9c39de1" providerId="ADAL" clId="{EB6CCC07-0A01-D841-96A4-1188AF9D86CC}" dt="2021-01-14T10:47:59.737" v="488" actId="26606"/>
          <ac:picMkLst>
            <pc:docMk/>
            <pc:sldMk cId="2626410240" sldId="260"/>
            <ac:picMk id="4" creationId="{11E11138-7747-A14A-A2F2-50CE4ECCDAB2}"/>
          </ac:picMkLst>
        </pc:picChg>
        <pc:picChg chg="del">
          <ac:chgData name="Kristýna Rothová" userId="88fec92c-c71b-4af5-acda-176ca9c39de1" providerId="ADAL" clId="{EB6CCC07-0A01-D841-96A4-1188AF9D86CC}" dt="2021-01-14T10:44:05.965" v="459"/>
          <ac:picMkLst>
            <pc:docMk/>
            <pc:sldMk cId="2626410240" sldId="260"/>
            <ac:picMk id="25" creationId="{24F266AD-725B-4A9D-B448-4C000F95CB47}"/>
          </ac:picMkLst>
        </pc:picChg>
        <pc:cxnChg chg="add">
          <ac:chgData name="Kristýna Rothová" userId="88fec92c-c71b-4af5-acda-176ca9c39de1" providerId="ADAL" clId="{EB6CCC07-0A01-D841-96A4-1188AF9D86CC}" dt="2021-01-14T10:47:59.737" v="488" actId="26606"/>
          <ac:cxnSpMkLst>
            <pc:docMk/>
            <pc:sldMk cId="2626410240" sldId="260"/>
            <ac:cxnSpMk id="28" creationId="{5735DC8C-B370-4340-B37D-4472C16391A7}"/>
          </ac:cxnSpMkLst>
        </pc:cxnChg>
        <pc:cxnChg chg="add">
          <ac:chgData name="Kristýna Rothová" userId="88fec92c-c71b-4af5-acda-176ca9c39de1" providerId="ADAL" clId="{EB6CCC07-0A01-D841-96A4-1188AF9D86CC}" dt="2021-01-14T10:47:59.737" v="488" actId="26606"/>
          <ac:cxnSpMkLst>
            <pc:docMk/>
            <pc:sldMk cId="2626410240" sldId="260"/>
            <ac:cxnSpMk id="30" creationId="{C404BB8C-445B-49D4-853C-25A93128629C}"/>
          </ac:cxnSpMkLst>
        </pc:cxnChg>
        <pc:cxnChg chg="add">
          <ac:chgData name="Kristýna Rothová" userId="88fec92c-c71b-4af5-acda-176ca9c39de1" providerId="ADAL" clId="{EB6CCC07-0A01-D841-96A4-1188AF9D86CC}" dt="2021-01-14T10:47:59.737" v="488" actId="26606"/>
          <ac:cxnSpMkLst>
            <pc:docMk/>
            <pc:sldMk cId="2626410240" sldId="260"/>
            <ac:cxnSpMk id="32" creationId="{045B8EE3-9336-45C5-ACE9-280CCFD2F819}"/>
          </ac:cxnSpMkLst>
        </pc:cxnChg>
      </pc:sldChg>
      <pc:sldChg chg="addSp delSp modSp mod setBg modClrScheme delDesignElem chgLayout">
        <pc:chgData name="Kristýna Rothová" userId="88fec92c-c71b-4af5-acda-176ca9c39de1" providerId="ADAL" clId="{EB6CCC07-0A01-D841-96A4-1188AF9D86CC}" dt="2021-01-14T10:52:40.557" v="515" actId="790"/>
        <pc:sldMkLst>
          <pc:docMk/>
          <pc:sldMk cId="1247985089" sldId="261"/>
        </pc:sldMkLst>
        <pc:spChg chg="mod ord">
          <ac:chgData name="Kristýna Rothová" userId="88fec92c-c71b-4af5-acda-176ca9c39de1" providerId="ADAL" clId="{EB6CCC07-0A01-D841-96A4-1188AF9D86CC}" dt="2021-01-14T10:52:40.557" v="515" actId="790"/>
          <ac:spMkLst>
            <pc:docMk/>
            <pc:sldMk cId="1247985089" sldId="261"/>
            <ac:spMk id="2" creationId="{3BE3275B-A7B9-5245-8FF4-279D7A2E7A31}"/>
          </ac:spMkLst>
        </pc:spChg>
        <pc:spChg chg="add del mod ord">
          <ac:chgData name="Kristýna Rothová" userId="88fec92c-c71b-4af5-acda-176ca9c39de1" providerId="ADAL" clId="{EB6CCC07-0A01-D841-96A4-1188AF9D86CC}" dt="2021-01-14T10:48:35.707" v="494" actId="700"/>
          <ac:spMkLst>
            <pc:docMk/>
            <pc:sldMk cId="1247985089" sldId="261"/>
            <ac:spMk id="5" creationId="{6165C253-78B9-C341-8087-06AC6E4C2254}"/>
          </ac:spMkLst>
        </pc:spChg>
        <pc:spChg chg="add del">
          <ac:chgData name="Kristýna Rothová" userId="88fec92c-c71b-4af5-acda-176ca9c39de1" providerId="ADAL" clId="{EB6CCC07-0A01-D841-96A4-1188AF9D86CC}" dt="2021-01-14T10:44:49.213" v="469" actId="26606"/>
          <ac:spMkLst>
            <pc:docMk/>
            <pc:sldMk cId="1247985089" sldId="261"/>
            <ac:spMk id="6" creationId="{1B5D6631-F74B-410E-B60D-7C97D6D770D9}"/>
          </ac:spMkLst>
        </pc:spChg>
        <pc:spChg chg="add del">
          <ac:chgData name="Kristýna Rothová" userId="88fec92c-c71b-4af5-acda-176ca9c39de1" providerId="ADAL" clId="{EB6CCC07-0A01-D841-96A4-1188AF9D86CC}" dt="2021-01-14T10:44:49.213" v="469" actId="26606"/>
          <ac:spMkLst>
            <pc:docMk/>
            <pc:sldMk cId="1247985089" sldId="261"/>
            <ac:spMk id="7" creationId="{6F300CB1-0412-47A2-BA30-07135C98E785}"/>
          </ac:spMkLst>
        </pc:spChg>
        <pc:spChg chg="add del">
          <ac:chgData name="Kristýna Rothová" userId="88fec92c-c71b-4af5-acda-176ca9c39de1" providerId="ADAL" clId="{EB6CCC07-0A01-D841-96A4-1188AF9D86CC}" dt="2021-01-14T10:48:26.570" v="493" actId="700"/>
          <ac:spMkLst>
            <pc:docMk/>
            <pc:sldMk cId="1247985089" sldId="261"/>
            <ac:spMk id="8" creationId="{1B5D6631-F74B-410E-B60D-7C97D6D770D9}"/>
          </ac:spMkLst>
        </pc:spChg>
        <pc:spChg chg="del">
          <ac:chgData name="Kristýna Rothová" userId="88fec92c-c71b-4af5-acda-176ca9c39de1" providerId="ADAL" clId="{EB6CCC07-0A01-D841-96A4-1188AF9D86CC}" dt="2021-01-14T10:44:05.965" v="459"/>
          <ac:spMkLst>
            <pc:docMk/>
            <pc:sldMk cId="1247985089" sldId="261"/>
            <ac:spMk id="9" creationId="{2A0E4E09-FC02-4ADC-951A-3FFA90B6FE39}"/>
          </ac:spMkLst>
        </pc:spChg>
        <pc:spChg chg="add del">
          <ac:chgData name="Kristýna Rothová" userId="88fec92c-c71b-4af5-acda-176ca9c39de1" providerId="ADAL" clId="{EB6CCC07-0A01-D841-96A4-1188AF9D86CC}" dt="2021-01-14T10:48:26.570" v="493" actId="700"/>
          <ac:spMkLst>
            <pc:docMk/>
            <pc:sldMk cId="1247985089" sldId="261"/>
            <ac:spMk id="10" creationId="{6F300CB1-0412-47A2-BA30-07135C98E785}"/>
          </ac:spMkLst>
        </pc:spChg>
        <pc:spChg chg="add del">
          <ac:chgData name="Kristýna Rothová" userId="88fec92c-c71b-4af5-acda-176ca9c39de1" providerId="ADAL" clId="{EB6CCC07-0A01-D841-96A4-1188AF9D86CC}" dt="2021-01-14T10:48:26.570" v="493" actId="700"/>
          <ac:spMkLst>
            <pc:docMk/>
            <pc:sldMk cId="1247985089" sldId="261"/>
            <ac:spMk id="12" creationId="{C1AC820A-F7A7-46F3-933A-2CCC7201D3BA}"/>
          </ac:spMkLst>
        </pc:spChg>
        <pc:spChg chg="add del">
          <ac:chgData name="Kristýna Rothová" userId="88fec92c-c71b-4af5-acda-176ca9c39de1" providerId="ADAL" clId="{EB6CCC07-0A01-D841-96A4-1188AF9D86CC}" dt="2021-01-14T10:44:49.213" v="469" actId="26606"/>
          <ac:spMkLst>
            <pc:docMk/>
            <pc:sldMk cId="1247985089" sldId="261"/>
            <ac:spMk id="13" creationId="{C1AC820A-F7A7-46F3-933A-2CCC7201D3BA}"/>
          </ac:spMkLst>
        </pc:spChg>
        <pc:spChg chg="add del">
          <ac:chgData name="Kristýna Rothová" userId="88fec92c-c71b-4af5-acda-176ca9c39de1" providerId="ADAL" clId="{EB6CCC07-0A01-D841-96A4-1188AF9D86CC}" dt="2021-01-14T10:48:26.570" v="493" actId="700"/>
          <ac:spMkLst>
            <pc:docMk/>
            <pc:sldMk cId="1247985089" sldId="261"/>
            <ac:spMk id="14" creationId="{8DAFCA3D-277C-4C06-BC17-5108F3A7009F}"/>
          </ac:spMkLst>
        </pc:spChg>
        <pc:spChg chg="add del">
          <ac:chgData name="Kristýna Rothová" userId="88fec92c-c71b-4af5-acda-176ca9c39de1" providerId="ADAL" clId="{EB6CCC07-0A01-D841-96A4-1188AF9D86CC}" dt="2021-01-14T10:44:49.213" v="469" actId="26606"/>
          <ac:spMkLst>
            <pc:docMk/>
            <pc:sldMk cId="1247985089" sldId="261"/>
            <ac:spMk id="15" creationId="{8DAFCA3D-277C-4C06-BC17-5108F3A7009F}"/>
          </ac:spMkLst>
        </pc:spChg>
        <pc:spChg chg="add del">
          <ac:chgData name="Kristýna Rothová" userId="88fec92c-c71b-4af5-acda-176ca9c39de1" providerId="ADAL" clId="{EB6CCC07-0A01-D841-96A4-1188AF9D86CC}" dt="2021-01-14T10:48:26.570" v="493" actId="700"/>
          <ac:spMkLst>
            <pc:docMk/>
            <pc:sldMk cId="1247985089" sldId="261"/>
            <ac:spMk id="21" creationId="{2BEE9E27-5550-4DAA-935D-B987C1160628}"/>
          </ac:spMkLst>
        </pc:spChg>
        <pc:spChg chg="add del">
          <ac:chgData name="Kristýna Rothová" userId="88fec92c-c71b-4af5-acda-176ca9c39de1" providerId="ADAL" clId="{EB6CCC07-0A01-D841-96A4-1188AF9D86CC}" dt="2021-01-14T10:44:49.213" v="469" actId="26606"/>
          <ac:spMkLst>
            <pc:docMk/>
            <pc:sldMk cId="1247985089" sldId="261"/>
            <ac:spMk id="22" creationId="{39026F13-499B-4EC7-B5BA-99A52E90C168}"/>
          </ac:spMkLst>
        </pc:spChg>
        <pc:spChg chg="add del">
          <ac:chgData name="Kristýna Rothová" userId="88fec92c-c71b-4af5-acda-176ca9c39de1" providerId="ADAL" clId="{EB6CCC07-0A01-D841-96A4-1188AF9D86CC}" dt="2021-01-14T10:48:26.570" v="493" actId="700"/>
          <ac:spMkLst>
            <pc:docMk/>
            <pc:sldMk cId="1247985089" sldId="261"/>
            <ac:spMk id="23" creationId="{9B4AF4B7-C89D-4321-877F-0944ED8F458E}"/>
          </ac:spMkLst>
        </pc:spChg>
        <pc:spChg chg="add del">
          <ac:chgData name="Kristýna Rothová" userId="88fec92c-c71b-4af5-acda-176ca9c39de1" providerId="ADAL" clId="{EB6CCC07-0A01-D841-96A4-1188AF9D86CC}" dt="2021-01-14T10:44:49.213" v="469" actId="26606"/>
          <ac:spMkLst>
            <pc:docMk/>
            <pc:sldMk cId="1247985089" sldId="261"/>
            <ac:spMk id="24" creationId="{6D4A3EB8-C534-4357-BED1-BD1378622408}"/>
          </ac:spMkLst>
        </pc:spChg>
        <pc:spChg chg="add del">
          <ac:chgData name="Kristýna Rothová" userId="88fec92c-c71b-4af5-acda-176ca9c39de1" providerId="ADAL" clId="{EB6CCC07-0A01-D841-96A4-1188AF9D86CC}" dt="2021-01-14T10:48:26.570" v="493" actId="700"/>
          <ac:spMkLst>
            <pc:docMk/>
            <pc:sldMk cId="1247985089" sldId="261"/>
            <ac:spMk id="25" creationId="{486F1C7C-0D59-4A57-B9FF-60AF2D0ECA95}"/>
          </ac:spMkLst>
        </pc:spChg>
        <pc:spChg chg="add del">
          <ac:chgData name="Kristýna Rothová" userId="88fec92c-c71b-4af5-acda-176ca9c39de1" providerId="ADAL" clId="{EB6CCC07-0A01-D841-96A4-1188AF9D86CC}" dt="2021-01-14T10:44:49.213" v="469" actId="26606"/>
          <ac:spMkLst>
            <pc:docMk/>
            <pc:sldMk cId="1247985089" sldId="261"/>
            <ac:spMk id="26" creationId="{3FA13F65-6422-4EBC-B70B-E95950B286B4}"/>
          </ac:spMkLst>
        </pc:spChg>
        <pc:spChg chg="add del">
          <ac:chgData name="Kristýna Rothová" userId="88fec92c-c71b-4af5-acda-176ca9c39de1" providerId="ADAL" clId="{EB6CCC07-0A01-D841-96A4-1188AF9D86CC}" dt="2021-01-14T10:49:30.414" v="504" actId="26606"/>
          <ac:spMkLst>
            <pc:docMk/>
            <pc:sldMk cId="1247985089" sldId="261"/>
            <ac:spMk id="33" creationId="{1B5D6631-F74B-410E-B60D-7C97D6D770D9}"/>
          </ac:spMkLst>
        </pc:spChg>
        <pc:spChg chg="add del">
          <ac:chgData name="Kristýna Rothová" userId="88fec92c-c71b-4af5-acda-176ca9c39de1" providerId="ADAL" clId="{EB6CCC07-0A01-D841-96A4-1188AF9D86CC}" dt="2021-01-14T10:44:50.289" v="471" actId="26606"/>
          <ac:spMkLst>
            <pc:docMk/>
            <pc:sldMk cId="1247985089" sldId="261"/>
            <ac:spMk id="35" creationId="{1B5D6631-F74B-410E-B60D-7C97D6D770D9}"/>
          </ac:spMkLst>
        </pc:spChg>
        <pc:spChg chg="add del">
          <ac:chgData name="Kristýna Rothová" userId="88fec92c-c71b-4af5-acda-176ca9c39de1" providerId="ADAL" clId="{EB6CCC07-0A01-D841-96A4-1188AF9D86CC}" dt="2021-01-14T10:44:50.289" v="471" actId="26606"/>
          <ac:spMkLst>
            <pc:docMk/>
            <pc:sldMk cId="1247985089" sldId="261"/>
            <ac:spMk id="36" creationId="{6F300CB1-0412-47A2-BA30-07135C98E785}"/>
          </ac:spMkLst>
        </pc:spChg>
        <pc:spChg chg="add del">
          <ac:chgData name="Kristýna Rothová" userId="88fec92c-c71b-4af5-acda-176ca9c39de1" providerId="ADAL" clId="{EB6CCC07-0A01-D841-96A4-1188AF9D86CC}" dt="2021-01-14T10:44:50.289" v="471" actId="26606"/>
          <ac:spMkLst>
            <pc:docMk/>
            <pc:sldMk cId="1247985089" sldId="261"/>
            <ac:spMk id="37" creationId="{C1AC820A-F7A7-46F3-933A-2CCC7201D3BA}"/>
          </ac:spMkLst>
        </pc:spChg>
        <pc:spChg chg="add del">
          <ac:chgData name="Kristýna Rothová" userId="88fec92c-c71b-4af5-acda-176ca9c39de1" providerId="ADAL" clId="{EB6CCC07-0A01-D841-96A4-1188AF9D86CC}" dt="2021-01-14T10:44:50.289" v="471" actId="26606"/>
          <ac:spMkLst>
            <pc:docMk/>
            <pc:sldMk cId="1247985089" sldId="261"/>
            <ac:spMk id="38" creationId="{8DAFCA3D-277C-4C06-BC17-5108F3A7009F}"/>
          </ac:spMkLst>
        </pc:spChg>
        <pc:spChg chg="add del">
          <ac:chgData name="Kristýna Rothová" userId="88fec92c-c71b-4af5-acda-176ca9c39de1" providerId="ADAL" clId="{EB6CCC07-0A01-D841-96A4-1188AF9D86CC}" dt="2021-01-14T10:44:50.289" v="471" actId="26606"/>
          <ac:spMkLst>
            <pc:docMk/>
            <pc:sldMk cId="1247985089" sldId="261"/>
            <ac:spMk id="40" creationId="{1CF1E93E-79E6-4308-952E-B301E686422A}"/>
          </ac:spMkLst>
        </pc:spChg>
        <pc:spChg chg="add del">
          <ac:chgData name="Kristýna Rothová" userId="88fec92c-c71b-4af5-acda-176ca9c39de1" providerId="ADAL" clId="{EB6CCC07-0A01-D841-96A4-1188AF9D86CC}" dt="2021-01-14T10:44:50.289" v="471" actId="26606"/>
          <ac:spMkLst>
            <pc:docMk/>
            <pc:sldMk cId="1247985089" sldId="261"/>
            <ac:spMk id="41" creationId="{5EB842BB-6A3A-435A-9295-560EFD9A43AB}"/>
          </ac:spMkLst>
        </pc:spChg>
        <pc:spChg chg="add del">
          <ac:chgData name="Kristýna Rothová" userId="88fec92c-c71b-4af5-acda-176ca9c39de1" providerId="ADAL" clId="{EB6CCC07-0A01-D841-96A4-1188AF9D86CC}" dt="2021-01-14T10:44:50.289" v="471" actId="26606"/>
          <ac:spMkLst>
            <pc:docMk/>
            <pc:sldMk cId="1247985089" sldId="261"/>
            <ac:spMk id="42" creationId="{A2B91A18-41C6-4B5A-9804-4F931E20D6CD}"/>
          </ac:spMkLst>
        </pc:spChg>
        <pc:spChg chg="add del">
          <ac:chgData name="Kristýna Rothová" userId="88fec92c-c71b-4af5-acda-176ca9c39de1" providerId="ADAL" clId="{EB6CCC07-0A01-D841-96A4-1188AF9D86CC}" dt="2021-01-14T10:44:50.289" v="471" actId="26606"/>
          <ac:spMkLst>
            <pc:docMk/>
            <pc:sldMk cId="1247985089" sldId="261"/>
            <ac:spMk id="43" creationId="{8FDC176A-BB54-40BA-9A97-BC34E8F5B86D}"/>
          </ac:spMkLst>
        </pc:spChg>
        <pc:spChg chg="add del">
          <ac:chgData name="Kristýna Rothová" userId="88fec92c-c71b-4af5-acda-176ca9c39de1" providerId="ADAL" clId="{EB6CCC07-0A01-D841-96A4-1188AF9D86CC}" dt="2021-01-14T10:49:30.414" v="504" actId="26606"/>
          <ac:spMkLst>
            <pc:docMk/>
            <pc:sldMk cId="1247985089" sldId="261"/>
            <ac:spMk id="46" creationId="{6F300CB1-0412-47A2-BA30-07135C98E785}"/>
          </ac:spMkLst>
        </pc:spChg>
        <pc:spChg chg="add del">
          <ac:chgData name="Kristýna Rothová" userId="88fec92c-c71b-4af5-acda-176ca9c39de1" providerId="ADAL" clId="{EB6CCC07-0A01-D841-96A4-1188AF9D86CC}" dt="2021-01-14T10:44:51.865" v="473" actId="26606"/>
          <ac:spMkLst>
            <pc:docMk/>
            <pc:sldMk cId="1247985089" sldId="261"/>
            <ac:spMk id="47" creationId="{1B5D6631-F74B-410E-B60D-7C97D6D770D9}"/>
          </ac:spMkLst>
        </pc:spChg>
        <pc:spChg chg="add del">
          <ac:chgData name="Kristýna Rothová" userId="88fec92c-c71b-4af5-acda-176ca9c39de1" providerId="ADAL" clId="{EB6CCC07-0A01-D841-96A4-1188AF9D86CC}" dt="2021-01-14T10:44:51.865" v="473" actId="26606"/>
          <ac:spMkLst>
            <pc:docMk/>
            <pc:sldMk cId="1247985089" sldId="261"/>
            <ac:spMk id="48" creationId="{6F300CB1-0412-47A2-BA30-07135C98E785}"/>
          </ac:spMkLst>
        </pc:spChg>
        <pc:spChg chg="add del">
          <ac:chgData name="Kristýna Rothová" userId="88fec92c-c71b-4af5-acda-176ca9c39de1" providerId="ADAL" clId="{EB6CCC07-0A01-D841-96A4-1188AF9D86CC}" dt="2021-01-14T10:44:51.865" v="473" actId="26606"/>
          <ac:spMkLst>
            <pc:docMk/>
            <pc:sldMk cId="1247985089" sldId="261"/>
            <ac:spMk id="49" creationId="{C1AC820A-F7A7-46F3-933A-2CCC7201D3BA}"/>
          </ac:spMkLst>
        </pc:spChg>
        <pc:spChg chg="add del">
          <ac:chgData name="Kristýna Rothová" userId="88fec92c-c71b-4af5-acda-176ca9c39de1" providerId="ADAL" clId="{EB6CCC07-0A01-D841-96A4-1188AF9D86CC}" dt="2021-01-14T10:44:51.865" v="473" actId="26606"/>
          <ac:spMkLst>
            <pc:docMk/>
            <pc:sldMk cId="1247985089" sldId="261"/>
            <ac:spMk id="50" creationId="{8DAFCA3D-277C-4C06-BC17-5108F3A7009F}"/>
          </ac:spMkLst>
        </pc:spChg>
        <pc:spChg chg="add del">
          <ac:chgData name="Kristýna Rothová" userId="88fec92c-c71b-4af5-acda-176ca9c39de1" providerId="ADAL" clId="{EB6CCC07-0A01-D841-96A4-1188AF9D86CC}" dt="2021-01-14T10:44:51.865" v="473" actId="26606"/>
          <ac:spMkLst>
            <pc:docMk/>
            <pc:sldMk cId="1247985089" sldId="261"/>
            <ac:spMk id="52" creationId="{B9C2A5F9-5708-4B7B-B9FD-43A7A45C745D}"/>
          </ac:spMkLst>
        </pc:spChg>
        <pc:spChg chg="add del">
          <ac:chgData name="Kristýna Rothová" userId="88fec92c-c71b-4af5-acda-176ca9c39de1" providerId="ADAL" clId="{EB6CCC07-0A01-D841-96A4-1188AF9D86CC}" dt="2021-01-14T10:44:51.865" v="473" actId="26606"/>
          <ac:spMkLst>
            <pc:docMk/>
            <pc:sldMk cId="1247985089" sldId="261"/>
            <ac:spMk id="53" creationId="{BDAD8D77-7284-40C4-9E66-7493AE26336E}"/>
          </ac:spMkLst>
        </pc:spChg>
        <pc:spChg chg="add del">
          <ac:chgData name="Kristýna Rothová" userId="88fec92c-c71b-4af5-acda-176ca9c39de1" providerId="ADAL" clId="{EB6CCC07-0A01-D841-96A4-1188AF9D86CC}" dt="2021-01-14T10:44:51.865" v="473" actId="26606"/>
          <ac:spMkLst>
            <pc:docMk/>
            <pc:sldMk cId="1247985089" sldId="261"/>
            <ac:spMk id="54" creationId="{DD9A0A0E-7739-499C-99E3-868536005297}"/>
          </ac:spMkLst>
        </pc:spChg>
        <pc:spChg chg="add del">
          <ac:chgData name="Kristýna Rothová" userId="88fec92c-c71b-4af5-acda-176ca9c39de1" providerId="ADAL" clId="{EB6CCC07-0A01-D841-96A4-1188AF9D86CC}" dt="2021-01-14T10:44:51.865" v="473" actId="26606"/>
          <ac:spMkLst>
            <pc:docMk/>
            <pc:sldMk cId="1247985089" sldId="261"/>
            <ac:spMk id="55" creationId="{AE2D2326-C7DB-4AE1-99C1-26C84960EAA4}"/>
          </ac:spMkLst>
        </pc:spChg>
        <pc:spChg chg="add del">
          <ac:chgData name="Kristýna Rothová" userId="88fec92c-c71b-4af5-acda-176ca9c39de1" providerId="ADAL" clId="{EB6CCC07-0A01-D841-96A4-1188AF9D86CC}" dt="2021-01-14T10:49:30.414" v="504" actId="26606"/>
          <ac:spMkLst>
            <pc:docMk/>
            <pc:sldMk cId="1247985089" sldId="261"/>
            <ac:spMk id="59" creationId="{C1AC820A-F7A7-46F3-933A-2CCC7201D3BA}"/>
          </ac:spMkLst>
        </pc:spChg>
        <pc:spChg chg="add del">
          <ac:chgData name="Kristýna Rothová" userId="88fec92c-c71b-4af5-acda-176ca9c39de1" providerId="ADAL" clId="{EB6CCC07-0A01-D841-96A4-1188AF9D86CC}" dt="2021-01-14T10:47:24.515" v="477"/>
          <ac:spMkLst>
            <pc:docMk/>
            <pc:sldMk cId="1247985089" sldId="261"/>
            <ac:spMk id="60" creationId="{1B5D6631-F74B-410E-B60D-7C97D6D770D9}"/>
          </ac:spMkLst>
        </pc:spChg>
        <pc:spChg chg="add del">
          <ac:chgData name="Kristýna Rothová" userId="88fec92c-c71b-4af5-acda-176ca9c39de1" providerId="ADAL" clId="{EB6CCC07-0A01-D841-96A4-1188AF9D86CC}" dt="2021-01-14T10:47:24.515" v="477"/>
          <ac:spMkLst>
            <pc:docMk/>
            <pc:sldMk cId="1247985089" sldId="261"/>
            <ac:spMk id="61" creationId="{6F300CB1-0412-47A2-BA30-07135C98E785}"/>
          </ac:spMkLst>
        </pc:spChg>
        <pc:spChg chg="add del">
          <ac:chgData name="Kristýna Rothová" userId="88fec92c-c71b-4af5-acda-176ca9c39de1" providerId="ADAL" clId="{EB6CCC07-0A01-D841-96A4-1188AF9D86CC}" dt="2021-01-14T10:47:24.515" v="477"/>
          <ac:spMkLst>
            <pc:docMk/>
            <pc:sldMk cId="1247985089" sldId="261"/>
            <ac:spMk id="62" creationId="{C1AC820A-F7A7-46F3-933A-2CCC7201D3BA}"/>
          </ac:spMkLst>
        </pc:spChg>
        <pc:spChg chg="add del">
          <ac:chgData name="Kristýna Rothová" userId="88fec92c-c71b-4af5-acda-176ca9c39de1" providerId="ADAL" clId="{EB6CCC07-0A01-D841-96A4-1188AF9D86CC}" dt="2021-01-14T10:47:24.515" v="477"/>
          <ac:spMkLst>
            <pc:docMk/>
            <pc:sldMk cId="1247985089" sldId="261"/>
            <ac:spMk id="63" creationId="{8DAFCA3D-277C-4C06-BC17-5108F3A7009F}"/>
          </ac:spMkLst>
        </pc:spChg>
        <pc:spChg chg="add del">
          <ac:chgData name="Kristýna Rothová" userId="88fec92c-c71b-4af5-acda-176ca9c39de1" providerId="ADAL" clId="{EB6CCC07-0A01-D841-96A4-1188AF9D86CC}" dt="2021-01-14T10:47:24.515" v="477"/>
          <ac:spMkLst>
            <pc:docMk/>
            <pc:sldMk cId="1247985089" sldId="261"/>
            <ac:spMk id="65" creationId="{2BEE9E27-5550-4DAA-935D-B987C1160628}"/>
          </ac:spMkLst>
        </pc:spChg>
        <pc:spChg chg="add del">
          <ac:chgData name="Kristýna Rothová" userId="88fec92c-c71b-4af5-acda-176ca9c39de1" providerId="ADAL" clId="{EB6CCC07-0A01-D841-96A4-1188AF9D86CC}" dt="2021-01-14T10:47:24.515" v="477"/>
          <ac:spMkLst>
            <pc:docMk/>
            <pc:sldMk cId="1247985089" sldId="261"/>
            <ac:spMk id="66" creationId="{9B4AF4B7-C89D-4321-877F-0944ED8F458E}"/>
          </ac:spMkLst>
        </pc:spChg>
        <pc:spChg chg="add del">
          <ac:chgData name="Kristýna Rothová" userId="88fec92c-c71b-4af5-acda-176ca9c39de1" providerId="ADAL" clId="{EB6CCC07-0A01-D841-96A4-1188AF9D86CC}" dt="2021-01-14T10:47:24.515" v="477"/>
          <ac:spMkLst>
            <pc:docMk/>
            <pc:sldMk cId="1247985089" sldId="261"/>
            <ac:spMk id="67" creationId="{486F1C7C-0D59-4A57-B9FF-60AF2D0ECA95}"/>
          </ac:spMkLst>
        </pc:spChg>
        <pc:spChg chg="add del">
          <ac:chgData name="Kristýna Rothová" userId="88fec92c-c71b-4af5-acda-176ca9c39de1" providerId="ADAL" clId="{EB6CCC07-0A01-D841-96A4-1188AF9D86CC}" dt="2021-01-14T10:49:30.414" v="504" actId="26606"/>
          <ac:spMkLst>
            <pc:docMk/>
            <pc:sldMk cId="1247985089" sldId="261"/>
            <ac:spMk id="71" creationId="{8DAFCA3D-277C-4C06-BC17-5108F3A7009F}"/>
          </ac:spMkLst>
        </pc:spChg>
        <pc:spChg chg="add del">
          <ac:chgData name="Kristýna Rothová" userId="88fec92c-c71b-4af5-acda-176ca9c39de1" providerId="ADAL" clId="{EB6CCC07-0A01-D841-96A4-1188AF9D86CC}" dt="2021-01-14T10:49:30.414" v="504" actId="26606"/>
          <ac:spMkLst>
            <pc:docMk/>
            <pc:sldMk cId="1247985089" sldId="261"/>
            <ac:spMk id="73" creationId="{2BEE9E27-5550-4DAA-935D-B987C1160628}"/>
          </ac:spMkLst>
        </pc:spChg>
        <pc:spChg chg="add del">
          <ac:chgData name="Kristýna Rothová" userId="88fec92c-c71b-4af5-acda-176ca9c39de1" providerId="ADAL" clId="{EB6CCC07-0A01-D841-96A4-1188AF9D86CC}" dt="2021-01-14T10:49:30.414" v="504" actId="26606"/>
          <ac:spMkLst>
            <pc:docMk/>
            <pc:sldMk cId="1247985089" sldId="261"/>
            <ac:spMk id="74" creationId="{9B4AF4B7-C89D-4321-877F-0944ED8F458E}"/>
          </ac:spMkLst>
        </pc:spChg>
        <pc:spChg chg="add del">
          <ac:chgData name="Kristýna Rothová" userId="88fec92c-c71b-4af5-acda-176ca9c39de1" providerId="ADAL" clId="{EB6CCC07-0A01-D841-96A4-1188AF9D86CC}" dt="2021-01-14T10:49:30.414" v="504" actId="26606"/>
          <ac:spMkLst>
            <pc:docMk/>
            <pc:sldMk cId="1247985089" sldId="261"/>
            <ac:spMk id="75" creationId="{486F1C7C-0D59-4A57-B9FF-60AF2D0ECA95}"/>
          </ac:spMkLst>
        </pc:spChg>
        <pc:spChg chg="add del mod ord">
          <ac:chgData name="Kristýna Rothová" userId="88fec92c-c71b-4af5-acda-176ca9c39de1" providerId="ADAL" clId="{EB6CCC07-0A01-D841-96A4-1188AF9D86CC}" dt="2021-01-14T10:48:58.137" v="500" actId="700"/>
          <ac:spMkLst>
            <pc:docMk/>
            <pc:sldMk cId="1247985089" sldId="261"/>
            <ac:spMk id="79" creationId="{C2947323-6B16-F340-BBBD-9904C9AF8189}"/>
          </ac:spMkLst>
        </pc:spChg>
        <pc:spChg chg="add del mod ord">
          <ac:chgData name="Kristýna Rothová" userId="88fec92c-c71b-4af5-acda-176ca9c39de1" providerId="ADAL" clId="{EB6CCC07-0A01-D841-96A4-1188AF9D86CC}" dt="2021-01-14T10:48:58.137" v="500" actId="700"/>
          <ac:spMkLst>
            <pc:docMk/>
            <pc:sldMk cId="1247985089" sldId="261"/>
            <ac:spMk id="80" creationId="{2B9DDEBA-453B-2F4A-9C6D-B7AEF2A50501}"/>
          </ac:spMkLst>
        </pc:spChg>
        <pc:spChg chg="add">
          <ac:chgData name="Kristýna Rothová" userId="88fec92c-c71b-4af5-acda-176ca9c39de1" providerId="ADAL" clId="{EB6CCC07-0A01-D841-96A4-1188AF9D86CC}" dt="2021-01-14T10:49:30.414" v="504" actId="26606"/>
          <ac:spMkLst>
            <pc:docMk/>
            <pc:sldMk cId="1247985089" sldId="261"/>
            <ac:spMk id="83" creationId="{1B5D6631-F74B-410E-B60D-7C97D6D770D9}"/>
          </ac:spMkLst>
        </pc:spChg>
        <pc:spChg chg="add">
          <ac:chgData name="Kristýna Rothová" userId="88fec92c-c71b-4af5-acda-176ca9c39de1" providerId="ADAL" clId="{EB6CCC07-0A01-D841-96A4-1188AF9D86CC}" dt="2021-01-14T10:49:30.414" v="504" actId="26606"/>
          <ac:spMkLst>
            <pc:docMk/>
            <pc:sldMk cId="1247985089" sldId="261"/>
            <ac:spMk id="85" creationId="{6F300CB1-0412-47A2-BA30-07135C98E785}"/>
          </ac:spMkLst>
        </pc:spChg>
        <pc:spChg chg="add">
          <ac:chgData name="Kristýna Rothová" userId="88fec92c-c71b-4af5-acda-176ca9c39de1" providerId="ADAL" clId="{EB6CCC07-0A01-D841-96A4-1188AF9D86CC}" dt="2021-01-14T10:49:30.414" v="504" actId="26606"/>
          <ac:spMkLst>
            <pc:docMk/>
            <pc:sldMk cId="1247985089" sldId="261"/>
            <ac:spMk id="87" creationId="{C1AC820A-F7A7-46F3-933A-2CCC7201D3BA}"/>
          </ac:spMkLst>
        </pc:spChg>
        <pc:spChg chg="add">
          <ac:chgData name="Kristýna Rothová" userId="88fec92c-c71b-4af5-acda-176ca9c39de1" providerId="ADAL" clId="{EB6CCC07-0A01-D841-96A4-1188AF9D86CC}" dt="2021-01-14T10:49:30.414" v="504" actId="26606"/>
          <ac:spMkLst>
            <pc:docMk/>
            <pc:sldMk cId="1247985089" sldId="261"/>
            <ac:spMk id="89" creationId="{8DAFCA3D-277C-4C06-BC17-5108F3A7009F}"/>
          </ac:spMkLst>
        </pc:spChg>
        <pc:spChg chg="add">
          <ac:chgData name="Kristýna Rothová" userId="88fec92c-c71b-4af5-acda-176ca9c39de1" providerId="ADAL" clId="{EB6CCC07-0A01-D841-96A4-1188AF9D86CC}" dt="2021-01-14T10:49:30.414" v="504" actId="26606"/>
          <ac:spMkLst>
            <pc:docMk/>
            <pc:sldMk cId="1247985089" sldId="261"/>
            <ac:spMk id="96" creationId="{2BEE9E27-5550-4DAA-935D-B987C1160628}"/>
          </ac:spMkLst>
        </pc:spChg>
        <pc:spChg chg="add">
          <ac:chgData name="Kristýna Rothová" userId="88fec92c-c71b-4af5-acda-176ca9c39de1" providerId="ADAL" clId="{EB6CCC07-0A01-D841-96A4-1188AF9D86CC}" dt="2021-01-14T10:49:30.414" v="504" actId="26606"/>
          <ac:spMkLst>
            <pc:docMk/>
            <pc:sldMk cId="1247985089" sldId="261"/>
            <ac:spMk id="98" creationId="{9B4AF4B7-C89D-4321-877F-0944ED8F458E}"/>
          </ac:spMkLst>
        </pc:spChg>
        <pc:spChg chg="add">
          <ac:chgData name="Kristýna Rothová" userId="88fec92c-c71b-4af5-acda-176ca9c39de1" providerId="ADAL" clId="{EB6CCC07-0A01-D841-96A4-1188AF9D86CC}" dt="2021-01-14T10:49:30.414" v="504" actId="26606"/>
          <ac:spMkLst>
            <pc:docMk/>
            <pc:sldMk cId="1247985089" sldId="261"/>
            <ac:spMk id="100" creationId="{486F1C7C-0D59-4A57-B9FF-60AF2D0ECA95}"/>
          </ac:spMkLst>
        </pc:spChg>
        <pc:grpChg chg="add del">
          <ac:chgData name="Kristýna Rothová" userId="88fec92c-c71b-4af5-acda-176ca9c39de1" providerId="ADAL" clId="{EB6CCC07-0A01-D841-96A4-1188AF9D86CC}" dt="2021-01-14T10:48:26.570" v="493" actId="700"/>
          <ac:grpSpMkLst>
            <pc:docMk/>
            <pc:sldMk cId="1247985089" sldId="261"/>
            <ac:grpSpMk id="16" creationId="{5457DF47-900A-447E-9B61-2B94B7495069}"/>
          </ac:grpSpMkLst>
        </pc:grpChg>
        <pc:grpChg chg="add del">
          <ac:chgData name="Kristýna Rothová" userId="88fec92c-c71b-4af5-acda-176ca9c39de1" providerId="ADAL" clId="{EB6CCC07-0A01-D841-96A4-1188AF9D86CC}" dt="2021-01-14T10:44:49.213" v="469" actId="26606"/>
          <ac:grpSpMkLst>
            <pc:docMk/>
            <pc:sldMk cId="1247985089" sldId="261"/>
            <ac:grpSpMk id="17" creationId="{5457DF47-900A-447E-9B61-2B94B7495069}"/>
          </ac:grpSpMkLst>
        </pc:grpChg>
        <pc:grpChg chg="add del">
          <ac:chgData name="Kristýna Rothová" userId="88fec92c-c71b-4af5-acda-176ca9c39de1" providerId="ADAL" clId="{EB6CCC07-0A01-D841-96A4-1188AF9D86CC}" dt="2021-01-14T10:44:50.289" v="471" actId="26606"/>
          <ac:grpSpMkLst>
            <pc:docMk/>
            <pc:sldMk cId="1247985089" sldId="261"/>
            <ac:grpSpMk id="39" creationId="{5457DF47-900A-447E-9B61-2B94B7495069}"/>
          </ac:grpSpMkLst>
        </pc:grpChg>
        <pc:grpChg chg="add del">
          <ac:chgData name="Kristýna Rothová" userId="88fec92c-c71b-4af5-acda-176ca9c39de1" providerId="ADAL" clId="{EB6CCC07-0A01-D841-96A4-1188AF9D86CC}" dt="2021-01-14T10:44:51.865" v="473" actId="26606"/>
          <ac:grpSpMkLst>
            <pc:docMk/>
            <pc:sldMk cId="1247985089" sldId="261"/>
            <ac:grpSpMk id="51" creationId="{5457DF47-900A-447E-9B61-2B94B7495069}"/>
          </ac:grpSpMkLst>
        </pc:grpChg>
        <pc:grpChg chg="add del">
          <ac:chgData name="Kristýna Rothová" userId="88fec92c-c71b-4af5-acda-176ca9c39de1" providerId="ADAL" clId="{EB6CCC07-0A01-D841-96A4-1188AF9D86CC}" dt="2021-01-14T10:47:24.515" v="477"/>
          <ac:grpSpMkLst>
            <pc:docMk/>
            <pc:sldMk cId="1247985089" sldId="261"/>
            <ac:grpSpMk id="64" creationId="{5457DF47-900A-447E-9B61-2B94B7495069}"/>
          </ac:grpSpMkLst>
        </pc:grpChg>
        <pc:grpChg chg="add del">
          <ac:chgData name="Kristýna Rothová" userId="88fec92c-c71b-4af5-acda-176ca9c39de1" providerId="ADAL" clId="{EB6CCC07-0A01-D841-96A4-1188AF9D86CC}" dt="2021-01-14T10:49:30.414" v="504" actId="26606"/>
          <ac:grpSpMkLst>
            <pc:docMk/>
            <pc:sldMk cId="1247985089" sldId="261"/>
            <ac:grpSpMk id="72" creationId="{5457DF47-900A-447E-9B61-2B94B7495069}"/>
          </ac:grpSpMkLst>
        </pc:grpChg>
        <pc:grpChg chg="add">
          <ac:chgData name="Kristýna Rothová" userId="88fec92c-c71b-4af5-acda-176ca9c39de1" providerId="ADAL" clId="{EB6CCC07-0A01-D841-96A4-1188AF9D86CC}" dt="2021-01-14T10:49:30.414" v="504" actId="26606"/>
          <ac:grpSpMkLst>
            <pc:docMk/>
            <pc:sldMk cId="1247985089" sldId="261"/>
            <ac:grpSpMk id="91" creationId="{5457DF47-900A-447E-9B61-2B94B7495069}"/>
          </ac:grpSpMkLst>
        </pc:grpChg>
        <pc:picChg chg="mod">
          <ac:chgData name="Kristýna Rothová" userId="88fec92c-c71b-4af5-acda-176ca9c39de1" providerId="ADAL" clId="{EB6CCC07-0A01-D841-96A4-1188AF9D86CC}" dt="2021-01-14T10:44:52.066" v="474" actId="26606"/>
          <ac:picMkLst>
            <pc:docMk/>
            <pc:sldMk cId="1247985089" sldId="261"/>
            <ac:picMk id="4" creationId="{1A19875A-6155-E54F-835B-E17F12DBD642}"/>
          </ac:picMkLst>
        </pc:picChg>
        <pc:picChg chg="del">
          <ac:chgData name="Kristýna Rothová" userId="88fec92c-c71b-4af5-acda-176ca9c39de1" providerId="ADAL" clId="{EB6CCC07-0A01-D841-96A4-1188AF9D86CC}" dt="2021-01-14T10:44:05.965" v="459"/>
          <ac:picMkLst>
            <pc:docMk/>
            <pc:sldMk cId="1247985089" sldId="261"/>
            <ac:picMk id="11" creationId="{24F266AD-725B-4A9D-B448-4C000F95CB47}"/>
          </ac:picMkLst>
        </pc:picChg>
        <pc:cxnChg chg="add del">
          <ac:chgData name="Kristýna Rothová" userId="88fec92c-c71b-4af5-acda-176ca9c39de1" providerId="ADAL" clId="{EB6CCC07-0A01-D841-96A4-1188AF9D86CC}" dt="2021-01-14T10:48:26.570" v="493" actId="700"/>
          <ac:cxnSpMkLst>
            <pc:docMk/>
            <pc:sldMk cId="1247985089" sldId="261"/>
            <ac:cxnSpMk id="27" creationId="{5735DC8C-B370-4340-B37D-4472C16391A7}"/>
          </ac:cxnSpMkLst>
        </pc:cxnChg>
        <pc:cxnChg chg="add del">
          <ac:chgData name="Kristýna Rothová" userId="88fec92c-c71b-4af5-acda-176ca9c39de1" providerId="ADAL" clId="{EB6CCC07-0A01-D841-96A4-1188AF9D86CC}" dt="2021-01-14T10:44:49.213" v="469" actId="26606"/>
          <ac:cxnSpMkLst>
            <pc:docMk/>
            <pc:sldMk cId="1247985089" sldId="261"/>
            <ac:cxnSpMk id="28" creationId="{74EC5015-DFE8-4264-BCD5-E4D5A3EEFA38}"/>
          </ac:cxnSpMkLst>
        </pc:cxnChg>
        <pc:cxnChg chg="add del">
          <ac:chgData name="Kristýna Rothová" userId="88fec92c-c71b-4af5-acda-176ca9c39de1" providerId="ADAL" clId="{EB6CCC07-0A01-D841-96A4-1188AF9D86CC}" dt="2021-01-14T10:48:26.570" v="493" actId="700"/>
          <ac:cxnSpMkLst>
            <pc:docMk/>
            <pc:sldMk cId="1247985089" sldId="261"/>
            <ac:cxnSpMk id="29" creationId="{C404BB8C-445B-49D4-853C-25A93128629C}"/>
          </ac:cxnSpMkLst>
        </pc:cxnChg>
        <pc:cxnChg chg="add del">
          <ac:chgData name="Kristýna Rothová" userId="88fec92c-c71b-4af5-acda-176ca9c39de1" providerId="ADAL" clId="{EB6CCC07-0A01-D841-96A4-1188AF9D86CC}" dt="2021-01-14T10:44:49.213" v="469" actId="26606"/>
          <ac:cxnSpMkLst>
            <pc:docMk/>
            <pc:sldMk cId="1247985089" sldId="261"/>
            <ac:cxnSpMk id="30" creationId="{E6A8CE91-4412-4504-94E5-903CCFE92FFF}"/>
          </ac:cxnSpMkLst>
        </pc:cxnChg>
        <pc:cxnChg chg="add del">
          <ac:chgData name="Kristýna Rothová" userId="88fec92c-c71b-4af5-acda-176ca9c39de1" providerId="ADAL" clId="{EB6CCC07-0A01-D841-96A4-1188AF9D86CC}" dt="2021-01-14T10:48:26.570" v="493" actId="700"/>
          <ac:cxnSpMkLst>
            <pc:docMk/>
            <pc:sldMk cId="1247985089" sldId="261"/>
            <ac:cxnSpMk id="31" creationId="{045B8EE3-9336-45C5-ACE9-280CCFD2F819}"/>
          </ac:cxnSpMkLst>
        </pc:cxnChg>
        <pc:cxnChg chg="add del">
          <ac:chgData name="Kristýna Rothová" userId="88fec92c-c71b-4af5-acda-176ca9c39de1" providerId="ADAL" clId="{EB6CCC07-0A01-D841-96A4-1188AF9D86CC}" dt="2021-01-14T10:44:49.213" v="469" actId="26606"/>
          <ac:cxnSpMkLst>
            <pc:docMk/>
            <pc:sldMk cId="1247985089" sldId="261"/>
            <ac:cxnSpMk id="32" creationId="{DC3B8F69-5432-41A9-80AA-ECBDFA57E7D0}"/>
          </ac:cxnSpMkLst>
        </pc:cxnChg>
        <pc:cxnChg chg="add del">
          <ac:chgData name="Kristýna Rothová" userId="88fec92c-c71b-4af5-acda-176ca9c39de1" providerId="ADAL" clId="{EB6CCC07-0A01-D841-96A4-1188AF9D86CC}" dt="2021-01-14T10:44:50.289" v="471" actId="26606"/>
          <ac:cxnSpMkLst>
            <pc:docMk/>
            <pc:sldMk cId="1247985089" sldId="261"/>
            <ac:cxnSpMk id="34" creationId="{EE0FFD8F-BC2D-4DA9-ABF5-64E374DC9064}"/>
          </ac:cxnSpMkLst>
        </pc:cxnChg>
        <pc:cxnChg chg="add del">
          <ac:chgData name="Kristýna Rothová" userId="88fec92c-c71b-4af5-acda-176ca9c39de1" providerId="ADAL" clId="{EB6CCC07-0A01-D841-96A4-1188AF9D86CC}" dt="2021-01-14T10:44:50.289" v="471" actId="26606"/>
          <ac:cxnSpMkLst>
            <pc:docMk/>
            <pc:sldMk cId="1247985089" sldId="261"/>
            <ac:cxnSpMk id="44" creationId="{4C4DAB88-8D52-4F63-AAF2-866CD7640813}"/>
          </ac:cxnSpMkLst>
        </pc:cxnChg>
        <pc:cxnChg chg="add del">
          <ac:chgData name="Kristýna Rothová" userId="88fec92c-c71b-4af5-acda-176ca9c39de1" providerId="ADAL" clId="{EB6CCC07-0A01-D841-96A4-1188AF9D86CC}" dt="2021-01-14T10:44:50.289" v="471" actId="26606"/>
          <ac:cxnSpMkLst>
            <pc:docMk/>
            <pc:sldMk cId="1247985089" sldId="261"/>
            <ac:cxnSpMk id="45" creationId="{E1C68734-2B24-417B-A0AB-562DCE8B346F}"/>
          </ac:cxnSpMkLst>
        </pc:cxnChg>
        <pc:cxnChg chg="add del">
          <ac:chgData name="Kristýna Rothová" userId="88fec92c-c71b-4af5-acda-176ca9c39de1" providerId="ADAL" clId="{EB6CCC07-0A01-D841-96A4-1188AF9D86CC}" dt="2021-01-14T10:44:51.865" v="473" actId="26606"/>
          <ac:cxnSpMkLst>
            <pc:docMk/>
            <pc:sldMk cId="1247985089" sldId="261"/>
            <ac:cxnSpMk id="56" creationId="{5078A7E5-4A00-40D0-8FDB-C5F18D8F7C0D}"/>
          </ac:cxnSpMkLst>
        </pc:cxnChg>
        <pc:cxnChg chg="add del">
          <ac:chgData name="Kristýna Rothová" userId="88fec92c-c71b-4af5-acda-176ca9c39de1" providerId="ADAL" clId="{EB6CCC07-0A01-D841-96A4-1188AF9D86CC}" dt="2021-01-14T10:44:51.865" v="473" actId="26606"/>
          <ac:cxnSpMkLst>
            <pc:docMk/>
            <pc:sldMk cId="1247985089" sldId="261"/>
            <ac:cxnSpMk id="57" creationId="{6F2F166C-17B6-4CFB-B664-825C2F23D67F}"/>
          </ac:cxnSpMkLst>
        </pc:cxnChg>
        <pc:cxnChg chg="add del">
          <ac:chgData name="Kristýna Rothová" userId="88fec92c-c71b-4af5-acda-176ca9c39de1" providerId="ADAL" clId="{EB6CCC07-0A01-D841-96A4-1188AF9D86CC}" dt="2021-01-14T10:44:51.865" v="473" actId="26606"/>
          <ac:cxnSpMkLst>
            <pc:docMk/>
            <pc:sldMk cId="1247985089" sldId="261"/>
            <ac:cxnSpMk id="58" creationId="{083AB728-7A51-45DA-A417-B2B5FAEDDE97}"/>
          </ac:cxnSpMkLst>
        </pc:cxnChg>
        <pc:cxnChg chg="add del">
          <ac:chgData name="Kristýna Rothová" userId="88fec92c-c71b-4af5-acda-176ca9c39de1" providerId="ADAL" clId="{EB6CCC07-0A01-D841-96A4-1188AF9D86CC}" dt="2021-01-14T10:47:24.515" v="477"/>
          <ac:cxnSpMkLst>
            <pc:docMk/>
            <pc:sldMk cId="1247985089" sldId="261"/>
            <ac:cxnSpMk id="68" creationId="{5735DC8C-B370-4340-B37D-4472C16391A7}"/>
          </ac:cxnSpMkLst>
        </pc:cxnChg>
        <pc:cxnChg chg="add del">
          <ac:chgData name="Kristýna Rothová" userId="88fec92c-c71b-4af5-acda-176ca9c39de1" providerId="ADAL" clId="{EB6CCC07-0A01-D841-96A4-1188AF9D86CC}" dt="2021-01-14T10:47:24.515" v="477"/>
          <ac:cxnSpMkLst>
            <pc:docMk/>
            <pc:sldMk cId="1247985089" sldId="261"/>
            <ac:cxnSpMk id="69" creationId="{C404BB8C-445B-49D4-853C-25A93128629C}"/>
          </ac:cxnSpMkLst>
        </pc:cxnChg>
        <pc:cxnChg chg="add del">
          <ac:chgData name="Kristýna Rothová" userId="88fec92c-c71b-4af5-acda-176ca9c39de1" providerId="ADAL" clId="{EB6CCC07-0A01-D841-96A4-1188AF9D86CC}" dt="2021-01-14T10:47:24.515" v="477"/>
          <ac:cxnSpMkLst>
            <pc:docMk/>
            <pc:sldMk cId="1247985089" sldId="261"/>
            <ac:cxnSpMk id="70" creationId="{045B8EE3-9336-45C5-ACE9-280CCFD2F819}"/>
          </ac:cxnSpMkLst>
        </pc:cxnChg>
        <pc:cxnChg chg="add del">
          <ac:chgData name="Kristýna Rothová" userId="88fec92c-c71b-4af5-acda-176ca9c39de1" providerId="ADAL" clId="{EB6CCC07-0A01-D841-96A4-1188AF9D86CC}" dt="2021-01-14T10:49:30.414" v="504" actId="26606"/>
          <ac:cxnSpMkLst>
            <pc:docMk/>
            <pc:sldMk cId="1247985089" sldId="261"/>
            <ac:cxnSpMk id="76" creationId="{5735DC8C-B370-4340-B37D-4472C16391A7}"/>
          </ac:cxnSpMkLst>
        </pc:cxnChg>
        <pc:cxnChg chg="add del">
          <ac:chgData name="Kristýna Rothová" userId="88fec92c-c71b-4af5-acda-176ca9c39de1" providerId="ADAL" clId="{EB6CCC07-0A01-D841-96A4-1188AF9D86CC}" dt="2021-01-14T10:49:30.414" v="504" actId="26606"/>
          <ac:cxnSpMkLst>
            <pc:docMk/>
            <pc:sldMk cId="1247985089" sldId="261"/>
            <ac:cxnSpMk id="77" creationId="{C404BB8C-445B-49D4-853C-25A93128629C}"/>
          </ac:cxnSpMkLst>
        </pc:cxnChg>
        <pc:cxnChg chg="add del">
          <ac:chgData name="Kristýna Rothová" userId="88fec92c-c71b-4af5-acda-176ca9c39de1" providerId="ADAL" clId="{EB6CCC07-0A01-D841-96A4-1188AF9D86CC}" dt="2021-01-14T10:49:30.414" v="504" actId="26606"/>
          <ac:cxnSpMkLst>
            <pc:docMk/>
            <pc:sldMk cId="1247985089" sldId="261"/>
            <ac:cxnSpMk id="78" creationId="{045B8EE3-9336-45C5-ACE9-280CCFD2F819}"/>
          </ac:cxnSpMkLst>
        </pc:cxnChg>
        <pc:cxnChg chg="add">
          <ac:chgData name="Kristýna Rothová" userId="88fec92c-c71b-4af5-acda-176ca9c39de1" providerId="ADAL" clId="{EB6CCC07-0A01-D841-96A4-1188AF9D86CC}" dt="2021-01-14T10:49:30.414" v="504" actId="26606"/>
          <ac:cxnSpMkLst>
            <pc:docMk/>
            <pc:sldMk cId="1247985089" sldId="261"/>
            <ac:cxnSpMk id="102" creationId="{5735DC8C-B370-4340-B37D-4472C16391A7}"/>
          </ac:cxnSpMkLst>
        </pc:cxnChg>
        <pc:cxnChg chg="add">
          <ac:chgData name="Kristýna Rothová" userId="88fec92c-c71b-4af5-acda-176ca9c39de1" providerId="ADAL" clId="{EB6CCC07-0A01-D841-96A4-1188AF9D86CC}" dt="2021-01-14T10:49:30.414" v="504" actId="26606"/>
          <ac:cxnSpMkLst>
            <pc:docMk/>
            <pc:sldMk cId="1247985089" sldId="261"/>
            <ac:cxnSpMk id="104" creationId="{C404BB8C-445B-49D4-853C-25A93128629C}"/>
          </ac:cxnSpMkLst>
        </pc:cxnChg>
        <pc:cxnChg chg="add">
          <ac:chgData name="Kristýna Rothová" userId="88fec92c-c71b-4af5-acda-176ca9c39de1" providerId="ADAL" clId="{EB6CCC07-0A01-D841-96A4-1188AF9D86CC}" dt="2021-01-14T10:49:30.414" v="504" actId="26606"/>
          <ac:cxnSpMkLst>
            <pc:docMk/>
            <pc:sldMk cId="1247985089" sldId="261"/>
            <ac:cxnSpMk id="106" creationId="{045B8EE3-9336-45C5-ACE9-280CCFD2F819}"/>
          </ac:cxnSpMkLst>
        </pc:cxnChg>
      </pc:sldChg>
      <pc:sldChg chg="addSp delSp modSp mod setBg delDesignElem">
        <pc:chgData name="Kristýna Rothová" userId="88fec92c-c71b-4af5-acda-176ca9c39de1" providerId="ADAL" clId="{EB6CCC07-0A01-D841-96A4-1188AF9D86CC}" dt="2021-01-14T10:52:31.566" v="514" actId="790"/>
        <pc:sldMkLst>
          <pc:docMk/>
          <pc:sldMk cId="1511616354" sldId="262"/>
        </pc:sldMkLst>
        <pc:spChg chg="mod">
          <ac:chgData name="Kristýna Rothová" userId="88fec92c-c71b-4af5-acda-176ca9c39de1" providerId="ADAL" clId="{EB6CCC07-0A01-D841-96A4-1188AF9D86CC}" dt="2021-01-14T10:52:31.566" v="514" actId="790"/>
          <ac:spMkLst>
            <pc:docMk/>
            <pc:sldMk cId="1511616354" sldId="262"/>
            <ac:spMk id="2" creationId="{F7FF8F91-3716-F142-B678-F1B26F835DD8}"/>
          </ac:spMkLst>
        </pc:spChg>
        <pc:spChg chg="add">
          <ac:chgData name="Kristýna Rothová" userId="88fec92c-c71b-4af5-acda-176ca9c39de1" providerId="ADAL" clId="{EB6CCC07-0A01-D841-96A4-1188AF9D86CC}" dt="2021-01-14T10:47:56.740" v="487" actId="26606"/>
          <ac:spMkLst>
            <pc:docMk/>
            <pc:sldMk cId="1511616354" sldId="262"/>
            <ac:spMk id="6" creationId="{9B4AF4B7-C89D-4321-877F-0944ED8F458E}"/>
          </ac:spMkLst>
        </pc:spChg>
        <pc:spChg chg="add">
          <ac:chgData name="Kristýna Rothová" userId="88fec92c-c71b-4af5-acda-176ca9c39de1" providerId="ADAL" clId="{EB6CCC07-0A01-D841-96A4-1188AF9D86CC}" dt="2021-01-14T10:47:56.740" v="487" actId="26606"/>
          <ac:spMkLst>
            <pc:docMk/>
            <pc:sldMk cId="1511616354" sldId="262"/>
            <ac:spMk id="7" creationId="{486F1C7C-0D59-4A57-B9FF-60AF2D0ECA95}"/>
          </ac:spMkLst>
        </pc:spChg>
        <pc:spChg chg="add">
          <ac:chgData name="Kristýna Rothová" userId="88fec92c-c71b-4af5-acda-176ca9c39de1" providerId="ADAL" clId="{EB6CCC07-0A01-D841-96A4-1188AF9D86CC}" dt="2021-01-14T10:47:56.740" v="487" actId="26606"/>
          <ac:spMkLst>
            <pc:docMk/>
            <pc:sldMk cId="1511616354" sldId="262"/>
            <ac:spMk id="9" creationId="{1B5D6631-F74B-410E-B60D-7C97D6D770D9}"/>
          </ac:spMkLst>
        </pc:spChg>
        <pc:spChg chg="add">
          <ac:chgData name="Kristýna Rothová" userId="88fec92c-c71b-4af5-acda-176ca9c39de1" providerId="ADAL" clId="{EB6CCC07-0A01-D841-96A4-1188AF9D86CC}" dt="2021-01-14T10:47:56.740" v="487" actId="26606"/>
          <ac:spMkLst>
            <pc:docMk/>
            <pc:sldMk cId="1511616354" sldId="262"/>
            <ac:spMk id="11" creationId="{6F300CB1-0412-47A2-BA30-07135C98E785}"/>
          </ac:spMkLst>
        </pc:spChg>
        <pc:spChg chg="add">
          <ac:chgData name="Kristýna Rothová" userId="88fec92c-c71b-4af5-acda-176ca9c39de1" providerId="ADAL" clId="{EB6CCC07-0A01-D841-96A4-1188AF9D86CC}" dt="2021-01-14T10:47:56.740" v="487" actId="26606"/>
          <ac:spMkLst>
            <pc:docMk/>
            <pc:sldMk cId="1511616354" sldId="262"/>
            <ac:spMk id="13" creationId="{C1AC820A-F7A7-46F3-933A-2CCC7201D3BA}"/>
          </ac:spMkLst>
        </pc:spChg>
        <pc:spChg chg="add">
          <ac:chgData name="Kristýna Rothová" userId="88fec92c-c71b-4af5-acda-176ca9c39de1" providerId="ADAL" clId="{EB6CCC07-0A01-D841-96A4-1188AF9D86CC}" dt="2021-01-14T10:47:56.740" v="487" actId="26606"/>
          <ac:spMkLst>
            <pc:docMk/>
            <pc:sldMk cId="1511616354" sldId="262"/>
            <ac:spMk id="15" creationId="{8DAFCA3D-277C-4C06-BC17-5108F3A7009F}"/>
          </ac:spMkLst>
        </pc:spChg>
        <pc:spChg chg="add">
          <ac:chgData name="Kristýna Rothová" userId="88fec92c-c71b-4af5-acda-176ca9c39de1" providerId="ADAL" clId="{EB6CCC07-0A01-D841-96A4-1188AF9D86CC}" dt="2021-01-14T10:47:56.740" v="487" actId="26606"/>
          <ac:spMkLst>
            <pc:docMk/>
            <pc:sldMk cId="1511616354" sldId="262"/>
            <ac:spMk id="22" creationId="{2BEE9E27-5550-4DAA-935D-B987C1160628}"/>
          </ac:spMkLst>
        </pc:spChg>
        <pc:spChg chg="del">
          <ac:chgData name="Kristýna Rothová" userId="88fec92c-c71b-4af5-acda-176ca9c39de1" providerId="ADAL" clId="{EB6CCC07-0A01-D841-96A4-1188AF9D86CC}" dt="2021-01-14T10:44:05.965" v="459"/>
          <ac:spMkLst>
            <pc:docMk/>
            <pc:sldMk cId="1511616354" sldId="262"/>
            <ac:spMk id="24" creationId="{2A0E4E09-FC02-4ADC-951A-3FFA90B6FE39}"/>
          </ac:spMkLst>
        </pc:spChg>
        <pc:grpChg chg="add">
          <ac:chgData name="Kristýna Rothová" userId="88fec92c-c71b-4af5-acda-176ca9c39de1" providerId="ADAL" clId="{EB6CCC07-0A01-D841-96A4-1188AF9D86CC}" dt="2021-01-14T10:47:56.740" v="487" actId="26606"/>
          <ac:grpSpMkLst>
            <pc:docMk/>
            <pc:sldMk cId="1511616354" sldId="262"/>
            <ac:grpSpMk id="17" creationId="{5457DF47-900A-447E-9B61-2B94B7495069}"/>
          </ac:grpSpMkLst>
        </pc:grpChg>
        <pc:picChg chg="mod">
          <ac:chgData name="Kristýna Rothová" userId="88fec92c-c71b-4af5-acda-176ca9c39de1" providerId="ADAL" clId="{EB6CCC07-0A01-D841-96A4-1188AF9D86CC}" dt="2021-01-14T10:47:56.740" v="487" actId="26606"/>
          <ac:picMkLst>
            <pc:docMk/>
            <pc:sldMk cId="1511616354" sldId="262"/>
            <ac:picMk id="4" creationId="{D7EAF255-AF43-AC43-ABB4-0BEE8FF69484}"/>
          </ac:picMkLst>
        </pc:picChg>
        <pc:picChg chg="del">
          <ac:chgData name="Kristýna Rothová" userId="88fec92c-c71b-4af5-acda-176ca9c39de1" providerId="ADAL" clId="{EB6CCC07-0A01-D841-96A4-1188AF9D86CC}" dt="2021-01-14T10:44:05.965" v="459"/>
          <ac:picMkLst>
            <pc:docMk/>
            <pc:sldMk cId="1511616354" sldId="262"/>
            <ac:picMk id="26" creationId="{24F266AD-725B-4A9D-B448-4C000F95CB47}"/>
          </ac:picMkLst>
        </pc:picChg>
        <pc:cxnChg chg="add">
          <ac:chgData name="Kristýna Rothová" userId="88fec92c-c71b-4af5-acda-176ca9c39de1" providerId="ADAL" clId="{EB6CCC07-0A01-D841-96A4-1188AF9D86CC}" dt="2021-01-14T10:47:56.740" v="487" actId="26606"/>
          <ac:cxnSpMkLst>
            <pc:docMk/>
            <pc:sldMk cId="1511616354" sldId="262"/>
            <ac:cxnSpMk id="28" creationId="{5735DC8C-B370-4340-B37D-4472C16391A7}"/>
          </ac:cxnSpMkLst>
        </pc:cxnChg>
        <pc:cxnChg chg="add">
          <ac:chgData name="Kristýna Rothová" userId="88fec92c-c71b-4af5-acda-176ca9c39de1" providerId="ADAL" clId="{EB6CCC07-0A01-D841-96A4-1188AF9D86CC}" dt="2021-01-14T10:47:56.740" v="487" actId="26606"/>
          <ac:cxnSpMkLst>
            <pc:docMk/>
            <pc:sldMk cId="1511616354" sldId="262"/>
            <ac:cxnSpMk id="30" creationId="{C404BB8C-445B-49D4-853C-25A93128629C}"/>
          </ac:cxnSpMkLst>
        </pc:cxnChg>
        <pc:cxnChg chg="add">
          <ac:chgData name="Kristýna Rothová" userId="88fec92c-c71b-4af5-acda-176ca9c39de1" providerId="ADAL" clId="{EB6CCC07-0A01-D841-96A4-1188AF9D86CC}" dt="2021-01-14T10:47:56.740" v="487" actId="26606"/>
          <ac:cxnSpMkLst>
            <pc:docMk/>
            <pc:sldMk cId="1511616354" sldId="262"/>
            <ac:cxnSpMk id="32" creationId="{045B8EE3-9336-45C5-ACE9-280CCFD2F819}"/>
          </ac:cxnSpMkLst>
        </pc:cxnChg>
      </pc:sldChg>
      <pc:sldChg chg="addSp delSp modSp mod setBg delDesignElem">
        <pc:chgData name="Kristýna Rothová" userId="88fec92c-c71b-4af5-acda-176ca9c39de1" providerId="ADAL" clId="{EB6CCC07-0A01-D841-96A4-1188AF9D86CC}" dt="2021-01-14T10:52:46.247" v="516" actId="790"/>
        <pc:sldMkLst>
          <pc:docMk/>
          <pc:sldMk cId="312032695" sldId="263"/>
        </pc:sldMkLst>
        <pc:spChg chg="mod">
          <ac:chgData name="Kristýna Rothová" userId="88fec92c-c71b-4af5-acda-176ca9c39de1" providerId="ADAL" clId="{EB6CCC07-0A01-D841-96A4-1188AF9D86CC}" dt="2021-01-14T10:52:46.247" v="516" actId="790"/>
          <ac:spMkLst>
            <pc:docMk/>
            <pc:sldMk cId="312032695" sldId="263"/>
            <ac:spMk id="2" creationId="{11EB8047-C233-8F46-A2DB-6895F66975F6}"/>
          </ac:spMkLst>
        </pc:spChg>
        <pc:spChg chg="add">
          <ac:chgData name="Kristýna Rothová" userId="88fec92c-c71b-4af5-acda-176ca9c39de1" providerId="ADAL" clId="{EB6CCC07-0A01-D841-96A4-1188AF9D86CC}" dt="2021-01-14T10:47:53.134" v="486" actId="26606"/>
          <ac:spMkLst>
            <pc:docMk/>
            <pc:sldMk cId="312032695" sldId="263"/>
            <ac:spMk id="6" creationId="{C1AC820A-F7A7-46F3-933A-2CCC7201D3BA}"/>
          </ac:spMkLst>
        </pc:spChg>
        <pc:spChg chg="add">
          <ac:chgData name="Kristýna Rothová" userId="88fec92c-c71b-4af5-acda-176ca9c39de1" providerId="ADAL" clId="{EB6CCC07-0A01-D841-96A4-1188AF9D86CC}" dt="2021-01-14T10:47:53.134" v="486" actId="26606"/>
          <ac:spMkLst>
            <pc:docMk/>
            <pc:sldMk cId="312032695" sldId="263"/>
            <ac:spMk id="9" creationId="{1B5D6631-F74B-410E-B60D-7C97D6D770D9}"/>
          </ac:spMkLst>
        </pc:spChg>
        <pc:spChg chg="add">
          <ac:chgData name="Kristýna Rothová" userId="88fec92c-c71b-4af5-acda-176ca9c39de1" providerId="ADAL" clId="{EB6CCC07-0A01-D841-96A4-1188AF9D86CC}" dt="2021-01-14T10:47:53.134" v="486" actId="26606"/>
          <ac:spMkLst>
            <pc:docMk/>
            <pc:sldMk cId="312032695" sldId="263"/>
            <ac:spMk id="11" creationId="{6F300CB1-0412-47A2-BA30-07135C98E785}"/>
          </ac:spMkLst>
        </pc:spChg>
        <pc:spChg chg="del">
          <ac:chgData name="Kristýna Rothová" userId="88fec92c-c71b-4af5-acda-176ca9c39de1" providerId="ADAL" clId="{EB6CCC07-0A01-D841-96A4-1188AF9D86CC}" dt="2021-01-14T10:44:05.965" v="459"/>
          <ac:spMkLst>
            <pc:docMk/>
            <pc:sldMk cId="312032695" sldId="263"/>
            <ac:spMk id="13" creationId="{2A0E4E09-FC02-4ADC-951A-3FFA90B6FE39}"/>
          </ac:spMkLst>
        </pc:spChg>
        <pc:spChg chg="add">
          <ac:chgData name="Kristýna Rothová" userId="88fec92c-c71b-4af5-acda-176ca9c39de1" providerId="ADAL" clId="{EB6CCC07-0A01-D841-96A4-1188AF9D86CC}" dt="2021-01-14T10:47:53.134" v="486" actId="26606"/>
          <ac:spMkLst>
            <pc:docMk/>
            <pc:sldMk cId="312032695" sldId="263"/>
            <ac:spMk id="15" creationId="{8DAFCA3D-277C-4C06-BC17-5108F3A7009F}"/>
          </ac:spMkLst>
        </pc:spChg>
        <pc:spChg chg="add">
          <ac:chgData name="Kristýna Rothová" userId="88fec92c-c71b-4af5-acda-176ca9c39de1" providerId="ADAL" clId="{EB6CCC07-0A01-D841-96A4-1188AF9D86CC}" dt="2021-01-14T10:47:53.134" v="486" actId="26606"/>
          <ac:spMkLst>
            <pc:docMk/>
            <pc:sldMk cId="312032695" sldId="263"/>
            <ac:spMk id="22" creationId="{2BEE9E27-5550-4DAA-935D-B987C1160628}"/>
          </ac:spMkLst>
        </pc:spChg>
        <pc:spChg chg="add">
          <ac:chgData name="Kristýna Rothová" userId="88fec92c-c71b-4af5-acda-176ca9c39de1" providerId="ADAL" clId="{EB6CCC07-0A01-D841-96A4-1188AF9D86CC}" dt="2021-01-14T10:47:53.134" v="486" actId="26606"/>
          <ac:spMkLst>
            <pc:docMk/>
            <pc:sldMk cId="312032695" sldId="263"/>
            <ac:spMk id="24" creationId="{9B4AF4B7-C89D-4321-877F-0944ED8F458E}"/>
          </ac:spMkLst>
        </pc:spChg>
        <pc:spChg chg="add">
          <ac:chgData name="Kristýna Rothová" userId="88fec92c-c71b-4af5-acda-176ca9c39de1" providerId="ADAL" clId="{EB6CCC07-0A01-D841-96A4-1188AF9D86CC}" dt="2021-01-14T10:47:53.134" v="486" actId="26606"/>
          <ac:spMkLst>
            <pc:docMk/>
            <pc:sldMk cId="312032695" sldId="263"/>
            <ac:spMk id="26" creationId="{486F1C7C-0D59-4A57-B9FF-60AF2D0ECA95}"/>
          </ac:spMkLst>
        </pc:spChg>
        <pc:grpChg chg="add">
          <ac:chgData name="Kristýna Rothová" userId="88fec92c-c71b-4af5-acda-176ca9c39de1" providerId="ADAL" clId="{EB6CCC07-0A01-D841-96A4-1188AF9D86CC}" dt="2021-01-14T10:47:53.134" v="486" actId="26606"/>
          <ac:grpSpMkLst>
            <pc:docMk/>
            <pc:sldMk cId="312032695" sldId="263"/>
            <ac:grpSpMk id="17" creationId="{5457DF47-900A-447E-9B61-2B94B7495069}"/>
          </ac:grpSpMkLst>
        </pc:grpChg>
        <pc:picChg chg="mod">
          <ac:chgData name="Kristýna Rothová" userId="88fec92c-c71b-4af5-acda-176ca9c39de1" providerId="ADAL" clId="{EB6CCC07-0A01-D841-96A4-1188AF9D86CC}" dt="2021-01-14T10:47:53.134" v="486" actId="26606"/>
          <ac:picMkLst>
            <pc:docMk/>
            <pc:sldMk cId="312032695" sldId="263"/>
            <ac:picMk id="4" creationId="{78161855-9534-0848-A7F9-AFBB79196742}"/>
          </ac:picMkLst>
        </pc:picChg>
        <pc:picChg chg="del">
          <ac:chgData name="Kristýna Rothová" userId="88fec92c-c71b-4af5-acda-176ca9c39de1" providerId="ADAL" clId="{EB6CCC07-0A01-D841-96A4-1188AF9D86CC}" dt="2021-01-14T10:44:05.965" v="459"/>
          <ac:picMkLst>
            <pc:docMk/>
            <pc:sldMk cId="312032695" sldId="263"/>
            <ac:picMk id="14" creationId="{24F266AD-725B-4A9D-B448-4C000F95CB47}"/>
          </ac:picMkLst>
        </pc:picChg>
        <pc:cxnChg chg="add">
          <ac:chgData name="Kristýna Rothová" userId="88fec92c-c71b-4af5-acda-176ca9c39de1" providerId="ADAL" clId="{EB6CCC07-0A01-D841-96A4-1188AF9D86CC}" dt="2021-01-14T10:47:53.134" v="486" actId="26606"/>
          <ac:cxnSpMkLst>
            <pc:docMk/>
            <pc:sldMk cId="312032695" sldId="263"/>
            <ac:cxnSpMk id="28" creationId="{5735DC8C-B370-4340-B37D-4472C16391A7}"/>
          </ac:cxnSpMkLst>
        </pc:cxnChg>
        <pc:cxnChg chg="add">
          <ac:chgData name="Kristýna Rothová" userId="88fec92c-c71b-4af5-acda-176ca9c39de1" providerId="ADAL" clId="{EB6CCC07-0A01-D841-96A4-1188AF9D86CC}" dt="2021-01-14T10:47:53.134" v="486" actId="26606"/>
          <ac:cxnSpMkLst>
            <pc:docMk/>
            <pc:sldMk cId="312032695" sldId="263"/>
            <ac:cxnSpMk id="30" creationId="{C404BB8C-445B-49D4-853C-25A93128629C}"/>
          </ac:cxnSpMkLst>
        </pc:cxnChg>
        <pc:cxnChg chg="add">
          <ac:chgData name="Kristýna Rothová" userId="88fec92c-c71b-4af5-acda-176ca9c39de1" providerId="ADAL" clId="{EB6CCC07-0A01-D841-96A4-1188AF9D86CC}" dt="2021-01-14T10:47:53.134" v="486" actId="26606"/>
          <ac:cxnSpMkLst>
            <pc:docMk/>
            <pc:sldMk cId="312032695" sldId="263"/>
            <ac:cxnSpMk id="32" creationId="{045B8EE3-9336-45C5-ACE9-280CCFD2F819}"/>
          </ac:cxnSpMkLst>
        </pc:cxnChg>
      </pc:sldChg>
      <pc:sldChg chg="addSp delSp modSp mod setBg delDesignElem">
        <pc:chgData name="Kristýna Rothová" userId="88fec92c-c71b-4af5-acda-176ca9c39de1" providerId="ADAL" clId="{EB6CCC07-0A01-D841-96A4-1188AF9D86CC}" dt="2021-01-14T10:53:22.843" v="522" actId="790"/>
        <pc:sldMkLst>
          <pc:docMk/>
          <pc:sldMk cId="2597024091" sldId="264"/>
        </pc:sldMkLst>
        <pc:spChg chg="mod">
          <ac:chgData name="Kristýna Rothová" userId="88fec92c-c71b-4af5-acda-176ca9c39de1" providerId="ADAL" clId="{EB6CCC07-0A01-D841-96A4-1188AF9D86CC}" dt="2021-01-14T10:53:22.843" v="522" actId="790"/>
          <ac:spMkLst>
            <pc:docMk/>
            <pc:sldMk cId="2597024091" sldId="264"/>
            <ac:spMk id="2" creationId="{BB855936-BC89-E249-9D98-8EC0752E261D}"/>
          </ac:spMkLst>
        </pc:spChg>
        <pc:spChg chg="add">
          <ac:chgData name="Kristýna Rothová" userId="88fec92c-c71b-4af5-acda-176ca9c39de1" providerId="ADAL" clId="{EB6CCC07-0A01-D841-96A4-1188AF9D86CC}" dt="2021-01-14T10:48:03.285" v="489" actId="26606"/>
          <ac:spMkLst>
            <pc:docMk/>
            <pc:sldMk cId="2597024091" sldId="264"/>
            <ac:spMk id="6" creationId="{C1AC820A-F7A7-46F3-933A-2CCC7201D3BA}"/>
          </ac:spMkLst>
        </pc:spChg>
        <pc:spChg chg="add">
          <ac:chgData name="Kristýna Rothová" userId="88fec92c-c71b-4af5-acda-176ca9c39de1" providerId="ADAL" clId="{EB6CCC07-0A01-D841-96A4-1188AF9D86CC}" dt="2021-01-14T10:48:03.285" v="489" actId="26606"/>
          <ac:spMkLst>
            <pc:docMk/>
            <pc:sldMk cId="2597024091" sldId="264"/>
            <ac:spMk id="9" creationId="{1B5D6631-F74B-410E-B60D-7C97D6D770D9}"/>
          </ac:spMkLst>
        </pc:spChg>
        <pc:spChg chg="add">
          <ac:chgData name="Kristýna Rothová" userId="88fec92c-c71b-4af5-acda-176ca9c39de1" providerId="ADAL" clId="{EB6CCC07-0A01-D841-96A4-1188AF9D86CC}" dt="2021-01-14T10:48:03.285" v="489" actId="26606"/>
          <ac:spMkLst>
            <pc:docMk/>
            <pc:sldMk cId="2597024091" sldId="264"/>
            <ac:spMk id="11" creationId="{6F300CB1-0412-47A2-BA30-07135C98E785}"/>
          </ac:spMkLst>
        </pc:spChg>
        <pc:spChg chg="del">
          <ac:chgData name="Kristýna Rothová" userId="88fec92c-c71b-4af5-acda-176ca9c39de1" providerId="ADAL" clId="{EB6CCC07-0A01-D841-96A4-1188AF9D86CC}" dt="2021-01-14T10:44:05.965" v="459"/>
          <ac:spMkLst>
            <pc:docMk/>
            <pc:sldMk cId="2597024091" sldId="264"/>
            <ac:spMk id="13" creationId="{2A0E4E09-FC02-4ADC-951A-3FFA90B6FE39}"/>
          </ac:spMkLst>
        </pc:spChg>
        <pc:spChg chg="add">
          <ac:chgData name="Kristýna Rothová" userId="88fec92c-c71b-4af5-acda-176ca9c39de1" providerId="ADAL" clId="{EB6CCC07-0A01-D841-96A4-1188AF9D86CC}" dt="2021-01-14T10:48:03.285" v="489" actId="26606"/>
          <ac:spMkLst>
            <pc:docMk/>
            <pc:sldMk cId="2597024091" sldId="264"/>
            <ac:spMk id="15" creationId="{8DAFCA3D-277C-4C06-BC17-5108F3A7009F}"/>
          </ac:spMkLst>
        </pc:spChg>
        <pc:spChg chg="add">
          <ac:chgData name="Kristýna Rothová" userId="88fec92c-c71b-4af5-acda-176ca9c39de1" providerId="ADAL" clId="{EB6CCC07-0A01-D841-96A4-1188AF9D86CC}" dt="2021-01-14T10:48:03.285" v="489" actId="26606"/>
          <ac:spMkLst>
            <pc:docMk/>
            <pc:sldMk cId="2597024091" sldId="264"/>
            <ac:spMk id="22" creationId="{2BEE9E27-5550-4DAA-935D-B987C1160628}"/>
          </ac:spMkLst>
        </pc:spChg>
        <pc:spChg chg="add">
          <ac:chgData name="Kristýna Rothová" userId="88fec92c-c71b-4af5-acda-176ca9c39de1" providerId="ADAL" clId="{EB6CCC07-0A01-D841-96A4-1188AF9D86CC}" dt="2021-01-14T10:48:03.285" v="489" actId="26606"/>
          <ac:spMkLst>
            <pc:docMk/>
            <pc:sldMk cId="2597024091" sldId="264"/>
            <ac:spMk id="24" creationId="{9B4AF4B7-C89D-4321-877F-0944ED8F458E}"/>
          </ac:spMkLst>
        </pc:spChg>
        <pc:spChg chg="add">
          <ac:chgData name="Kristýna Rothová" userId="88fec92c-c71b-4af5-acda-176ca9c39de1" providerId="ADAL" clId="{EB6CCC07-0A01-D841-96A4-1188AF9D86CC}" dt="2021-01-14T10:48:03.285" v="489" actId="26606"/>
          <ac:spMkLst>
            <pc:docMk/>
            <pc:sldMk cId="2597024091" sldId="264"/>
            <ac:spMk id="26" creationId="{486F1C7C-0D59-4A57-B9FF-60AF2D0ECA95}"/>
          </ac:spMkLst>
        </pc:spChg>
        <pc:grpChg chg="add">
          <ac:chgData name="Kristýna Rothová" userId="88fec92c-c71b-4af5-acda-176ca9c39de1" providerId="ADAL" clId="{EB6CCC07-0A01-D841-96A4-1188AF9D86CC}" dt="2021-01-14T10:48:03.285" v="489" actId="26606"/>
          <ac:grpSpMkLst>
            <pc:docMk/>
            <pc:sldMk cId="2597024091" sldId="264"/>
            <ac:grpSpMk id="17" creationId="{5457DF47-900A-447E-9B61-2B94B7495069}"/>
          </ac:grpSpMkLst>
        </pc:grpChg>
        <pc:picChg chg="mod">
          <ac:chgData name="Kristýna Rothová" userId="88fec92c-c71b-4af5-acda-176ca9c39de1" providerId="ADAL" clId="{EB6CCC07-0A01-D841-96A4-1188AF9D86CC}" dt="2021-01-14T10:48:03.285" v="489" actId="26606"/>
          <ac:picMkLst>
            <pc:docMk/>
            <pc:sldMk cId="2597024091" sldId="264"/>
            <ac:picMk id="4" creationId="{5D589DE5-FB7D-874C-8AF6-D0068BB66EED}"/>
          </ac:picMkLst>
        </pc:picChg>
        <pc:picChg chg="del">
          <ac:chgData name="Kristýna Rothová" userId="88fec92c-c71b-4af5-acda-176ca9c39de1" providerId="ADAL" clId="{EB6CCC07-0A01-D841-96A4-1188AF9D86CC}" dt="2021-01-14T10:44:05.965" v="459"/>
          <ac:picMkLst>
            <pc:docMk/>
            <pc:sldMk cId="2597024091" sldId="264"/>
            <ac:picMk id="14" creationId="{24F266AD-725B-4A9D-B448-4C000F95CB47}"/>
          </ac:picMkLst>
        </pc:picChg>
        <pc:cxnChg chg="add">
          <ac:chgData name="Kristýna Rothová" userId="88fec92c-c71b-4af5-acda-176ca9c39de1" providerId="ADAL" clId="{EB6CCC07-0A01-D841-96A4-1188AF9D86CC}" dt="2021-01-14T10:48:03.285" v="489" actId="26606"/>
          <ac:cxnSpMkLst>
            <pc:docMk/>
            <pc:sldMk cId="2597024091" sldId="264"/>
            <ac:cxnSpMk id="28" creationId="{5735DC8C-B370-4340-B37D-4472C16391A7}"/>
          </ac:cxnSpMkLst>
        </pc:cxnChg>
        <pc:cxnChg chg="add">
          <ac:chgData name="Kristýna Rothová" userId="88fec92c-c71b-4af5-acda-176ca9c39de1" providerId="ADAL" clId="{EB6CCC07-0A01-D841-96A4-1188AF9D86CC}" dt="2021-01-14T10:48:03.285" v="489" actId="26606"/>
          <ac:cxnSpMkLst>
            <pc:docMk/>
            <pc:sldMk cId="2597024091" sldId="264"/>
            <ac:cxnSpMk id="30" creationId="{C404BB8C-445B-49D4-853C-25A93128629C}"/>
          </ac:cxnSpMkLst>
        </pc:cxnChg>
        <pc:cxnChg chg="add">
          <ac:chgData name="Kristýna Rothová" userId="88fec92c-c71b-4af5-acda-176ca9c39de1" providerId="ADAL" clId="{EB6CCC07-0A01-D841-96A4-1188AF9D86CC}" dt="2021-01-14T10:48:03.285" v="489" actId="26606"/>
          <ac:cxnSpMkLst>
            <pc:docMk/>
            <pc:sldMk cId="2597024091" sldId="264"/>
            <ac:cxnSpMk id="32" creationId="{045B8EE3-9336-45C5-ACE9-280CCFD2F819}"/>
          </ac:cxnSpMkLst>
        </pc:cxnChg>
      </pc:sldChg>
      <pc:sldChg chg="new del">
        <pc:chgData name="Kristýna Rothová" userId="88fec92c-c71b-4af5-acda-176ca9c39de1" providerId="ADAL" clId="{EB6CCC07-0A01-D841-96A4-1188AF9D86CC}" dt="2021-01-14T10:43:55.053" v="452" actId="2696"/>
        <pc:sldMkLst>
          <pc:docMk/>
          <pc:sldMk cId="206892241" sldId="265"/>
        </pc:sldMkLst>
      </pc:sldChg>
      <pc:sldChg chg="new del">
        <pc:chgData name="Kristýna Rothová" userId="88fec92c-c71b-4af5-acda-176ca9c39de1" providerId="ADAL" clId="{EB6CCC07-0A01-D841-96A4-1188AF9D86CC}" dt="2021-01-14T10:43:44.416" v="450" actId="2696"/>
        <pc:sldMkLst>
          <pc:docMk/>
          <pc:sldMk cId="2725399648" sldId="265"/>
        </pc:sldMkLst>
      </pc:sldChg>
      <pc:sldChg chg="addSp delSp modSp del mod setBg">
        <pc:chgData name="Kristýna Rothová" userId="88fec92c-c71b-4af5-acda-176ca9c39de1" providerId="ADAL" clId="{EB6CCC07-0A01-D841-96A4-1188AF9D86CC}" dt="2021-01-14T10:43:28.861" v="448" actId="2696"/>
        <pc:sldMkLst>
          <pc:docMk/>
          <pc:sldMk cId="1209718850" sldId="268"/>
        </pc:sldMkLst>
        <pc:spChg chg="mod">
          <ac:chgData name="Kristýna Rothová" userId="88fec92c-c71b-4af5-acda-176ca9c39de1" providerId="ADAL" clId="{EB6CCC07-0A01-D841-96A4-1188AF9D86CC}" dt="2021-01-14T09:44:00.523" v="2" actId="26606"/>
          <ac:spMkLst>
            <pc:docMk/>
            <pc:sldMk cId="1209718850" sldId="268"/>
            <ac:spMk id="2" creationId="{BDAF9416-DC7A-D645-9557-DA830AC8EA3D}"/>
          </ac:spMkLst>
        </pc:spChg>
        <pc:spChg chg="add del">
          <ac:chgData name="Kristýna Rothová" userId="88fec92c-c71b-4af5-acda-176ca9c39de1" providerId="ADAL" clId="{EB6CCC07-0A01-D841-96A4-1188AF9D86CC}" dt="2021-01-14T09:44:00.500" v="1" actId="26606"/>
          <ac:spMkLst>
            <pc:docMk/>
            <pc:sldMk cId="1209718850" sldId="268"/>
            <ac:spMk id="12" creationId="{BDD7BED2-CC5E-4866-AC0C-DCF928AF8AEE}"/>
          </ac:spMkLst>
        </pc:spChg>
        <pc:spChg chg="add">
          <ac:chgData name="Kristýna Rothová" userId="88fec92c-c71b-4af5-acda-176ca9c39de1" providerId="ADAL" clId="{EB6CCC07-0A01-D841-96A4-1188AF9D86CC}" dt="2021-01-14T09:44:00.523" v="2" actId="26606"/>
          <ac:spMkLst>
            <pc:docMk/>
            <pc:sldMk cId="1209718850" sldId="268"/>
            <ac:spMk id="17" creationId="{BDD7BED2-CC5E-4866-AC0C-DCF928AF8AEE}"/>
          </ac:spMkLst>
        </pc:spChg>
        <pc:picChg chg="add del">
          <ac:chgData name="Kristýna Rothová" userId="88fec92c-c71b-4af5-acda-176ca9c39de1" providerId="ADAL" clId="{EB6CCC07-0A01-D841-96A4-1188AF9D86CC}" dt="2021-01-14T09:44:00.500" v="1" actId="26606"/>
          <ac:picMkLst>
            <pc:docMk/>
            <pc:sldMk cId="1209718850" sldId="268"/>
            <ac:picMk id="4" creationId="{D29F9646-B656-4C01-AC0B-9C70EEF52AAB}"/>
          </ac:picMkLst>
        </pc:picChg>
        <pc:picChg chg="add del">
          <ac:chgData name="Kristýna Rothová" userId="88fec92c-c71b-4af5-acda-176ca9c39de1" providerId="ADAL" clId="{EB6CCC07-0A01-D841-96A4-1188AF9D86CC}" dt="2021-01-14T09:44:00.500" v="1" actId="26606"/>
          <ac:picMkLst>
            <pc:docMk/>
            <pc:sldMk cId="1209718850" sldId="268"/>
            <ac:picMk id="8" creationId="{D266A5D8-E184-4E8F-9001-D6F41E3974FE}"/>
          </ac:picMkLst>
        </pc:picChg>
        <pc:picChg chg="add del">
          <ac:chgData name="Kristýna Rothová" userId="88fec92c-c71b-4af5-acda-176ca9c39de1" providerId="ADAL" clId="{EB6CCC07-0A01-D841-96A4-1188AF9D86CC}" dt="2021-01-14T09:44:00.500" v="1" actId="26606"/>
          <ac:picMkLst>
            <pc:docMk/>
            <pc:sldMk cId="1209718850" sldId="268"/>
            <ac:picMk id="10" creationId="{4EB1D02B-BBFA-4A97-A021-7816ECC34904}"/>
          </ac:picMkLst>
        </pc:picChg>
        <pc:picChg chg="add">
          <ac:chgData name="Kristýna Rothová" userId="88fec92c-c71b-4af5-acda-176ca9c39de1" providerId="ADAL" clId="{EB6CCC07-0A01-D841-96A4-1188AF9D86CC}" dt="2021-01-14T09:44:00.523" v="2" actId="26606"/>
          <ac:picMkLst>
            <pc:docMk/>
            <pc:sldMk cId="1209718850" sldId="268"/>
            <ac:picMk id="14" creationId="{BB5A1E63-62EE-4ACF-B306-41B836AA6BFC}"/>
          </ac:picMkLst>
        </pc:picChg>
        <pc:picChg chg="add">
          <ac:chgData name="Kristýna Rothová" userId="88fec92c-c71b-4af5-acda-176ca9c39de1" providerId="ADAL" clId="{EB6CCC07-0A01-D841-96A4-1188AF9D86CC}" dt="2021-01-14T09:44:00.523" v="2" actId="26606"/>
          <ac:picMkLst>
            <pc:docMk/>
            <pc:sldMk cId="1209718850" sldId="268"/>
            <ac:picMk id="15" creationId="{D266A5D8-E184-4E8F-9001-D6F41E3974FE}"/>
          </ac:picMkLst>
        </pc:picChg>
        <pc:picChg chg="add">
          <ac:chgData name="Kristýna Rothová" userId="88fec92c-c71b-4af5-acda-176ca9c39de1" providerId="ADAL" clId="{EB6CCC07-0A01-D841-96A4-1188AF9D86CC}" dt="2021-01-14T09:44:00.523" v="2" actId="26606"/>
          <ac:picMkLst>
            <pc:docMk/>
            <pc:sldMk cId="1209718850" sldId="268"/>
            <ac:picMk id="16" creationId="{4EB1D02B-BBFA-4A97-A021-7816ECC3490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FAB09138-236B-4D42-A379-4ADAC58AECCA}" type="datetimeFigureOut">
              <a:rPr lang="cs-CZ" smtClean="0"/>
              <a:t>19.1.2021</a:t>
            </a:fld>
            <a:endParaRPr lang="cs-CZ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0507C10-7A8A-E046-9EB3-710394EEAA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1432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9138-236B-4D42-A379-4ADAC58AECCA}" type="datetimeFigureOut">
              <a:rPr lang="cs-CZ" smtClean="0"/>
              <a:t>19.1.2021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07C10-7A8A-E046-9EB3-710394EEAA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1378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9138-236B-4D42-A379-4ADAC58AECCA}" type="datetimeFigureOut">
              <a:rPr lang="cs-CZ" smtClean="0"/>
              <a:t>19.1.2021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07C10-7A8A-E046-9EB3-710394EEAA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6156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9138-236B-4D42-A379-4ADAC58AECCA}" type="datetimeFigureOut">
              <a:rPr lang="cs-CZ" smtClean="0"/>
              <a:t>19.1.2021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07C10-7A8A-E046-9EB3-710394EEAA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1616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FAB09138-236B-4D42-A379-4ADAC58AECCA}" type="datetimeFigureOut">
              <a:rPr lang="cs-CZ" smtClean="0"/>
              <a:t>19.1.2021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50507C10-7A8A-E046-9EB3-710394EEAA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45256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9138-236B-4D42-A379-4ADAC58AECCA}" type="datetimeFigureOut">
              <a:rPr lang="cs-CZ" smtClean="0"/>
              <a:t>19.1.2021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07C10-7A8A-E046-9EB3-710394EEAA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3916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9138-236B-4D42-A379-4ADAC58AECCA}" type="datetimeFigureOut">
              <a:rPr lang="cs-CZ" smtClean="0"/>
              <a:t>19.1.2021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07C10-7A8A-E046-9EB3-710394EEAA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5253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9138-236B-4D42-A379-4ADAC58AECCA}" type="datetimeFigureOut">
              <a:rPr lang="cs-CZ" smtClean="0"/>
              <a:t>19.1.2021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07C10-7A8A-E046-9EB3-710394EEAA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5910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9138-236B-4D42-A379-4ADAC58AECCA}" type="datetimeFigureOut">
              <a:rPr lang="cs-CZ" smtClean="0"/>
              <a:t>19.1.2021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07C10-7A8A-E046-9EB3-710394EEAA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7026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9138-236B-4D42-A379-4ADAC58AECCA}" type="datetimeFigureOut">
              <a:rPr lang="cs-CZ" smtClean="0"/>
              <a:t>19.1.2021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cs-CZ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0507C10-7A8A-E046-9EB3-710394EEAA1A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39862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FAB09138-236B-4D42-A379-4ADAC58AECCA}" type="datetimeFigureOut">
              <a:rPr lang="cs-CZ" smtClean="0"/>
              <a:t>19.1.2021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0507C10-7A8A-E046-9EB3-710394EEAA1A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23547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AB09138-236B-4D42-A379-4ADAC58AECCA}" type="datetimeFigureOut">
              <a:rPr lang="cs-CZ" smtClean="0"/>
              <a:t>19.1.2021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0507C10-7A8A-E046-9EB3-710394EEAA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123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9">
            <a:extLst>
              <a:ext uri="{FF2B5EF4-FFF2-40B4-BE49-F238E27FC236}">
                <a16:creationId xmlns:a16="http://schemas.microsoft.com/office/drawing/2014/main" xmlns="" id="{9705199F-B36C-414E-A6BB-FABF4D3072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CC28C43-4A04-4DE2-B0A2-F108C6C6EF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75000"/>
          </a:blip>
          <a:srcRect t="27789" b="183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7" name="Rectangle 11">
            <a:extLst>
              <a:ext uri="{FF2B5EF4-FFF2-40B4-BE49-F238E27FC236}">
                <a16:creationId xmlns:a16="http://schemas.microsoft.com/office/drawing/2014/main" xmlns="" id="{84627786-4F60-4021-9795-758641BA14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48" name="Rectangle 13">
            <a:extLst>
              <a:ext uri="{FF2B5EF4-FFF2-40B4-BE49-F238E27FC236}">
                <a16:creationId xmlns:a16="http://schemas.microsoft.com/office/drawing/2014/main" xmlns="" id="{D90F9405-C7F1-4A15-9D6E-029E64BDB6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32D1FE3-E279-364F-88FB-8DD4DAC521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>
            <a:normAutofit/>
          </a:bodyPr>
          <a:lstStyle/>
          <a:p>
            <a:r>
              <a:rPr lang="cs-CZ"/>
              <a:t>Senioři v akci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F408B0FA-5A2B-2944-B340-4A57F3AAD5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1. 10. 2020</a:t>
            </a:r>
          </a:p>
        </p:txBody>
      </p:sp>
      <p:sp>
        <p:nvSpPr>
          <p:cNvPr id="49" name="Rectangle 15">
            <a:extLst>
              <a:ext uri="{FF2B5EF4-FFF2-40B4-BE49-F238E27FC236}">
                <a16:creationId xmlns:a16="http://schemas.microsoft.com/office/drawing/2014/main" xmlns="" id="{3A3CBFE3-B3CA-4294-B713-02ED8C9F11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0" name="Straight Connector 17">
            <a:extLst>
              <a:ext uri="{FF2B5EF4-FFF2-40B4-BE49-F238E27FC236}">
                <a16:creationId xmlns:a16="http://schemas.microsoft.com/office/drawing/2014/main" xmlns="" id="{280576F0-D548-4154-ABCA-AF48FBF5E5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19">
            <a:extLst>
              <a:ext uri="{FF2B5EF4-FFF2-40B4-BE49-F238E27FC236}">
                <a16:creationId xmlns:a16="http://schemas.microsoft.com/office/drawing/2014/main" xmlns="" id="{E1ACCC95-7D84-4C2E-9BDB-E109CB84E7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21">
            <a:extLst>
              <a:ext uri="{FF2B5EF4-FFF2-40B4-BE49-F238E27FC236}">
                <a16:creationId xmlns:a16="http://schemas.microsoft.com/office/drawing/2014/main" xmlns="" id="{AA5FF440-1D03-4653-99A9-E2AD11BB63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518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1B5D6631-F74B-410E-B60D-7C97D6D770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6F300CB1-0412-47A2-BA30-07135C98E7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xmlns="" id="{C1AC820A-F7A7-46F3-933A-2CCC7201D3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xmlns="" id="{8DAFCA3D-277C-4C06-BC17-5108F3A700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5457DF47-900A-447E-9B61-2B94B74950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xmlns="" id="{84772325-EEFF-4BA8-841C-29A78A2E43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xmlns="" id="{AD3094C5-7785-41DD-B095-217D26651E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xmlns="" id="{ED3CF66E-289D-4AB8-85D9-C0B9AE18B6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Rectangle 95">
            <a:extLst>
              <a:ext uri="{FF2B5EF4-FFF2-40B4-BE49-F238E27FC236}">
                <a16:creationId xmlns:a16="http://schemas.microsoft.com/office/drawing/2014/main" xmlns="" id="{2BEE9E27-5550-4DAA-935D-B987C11606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1A19875A-6155-E54F-835B-E17F12DBD6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33" b="-1"/>
          <a:stretch/>
        </p:blipFill>
        <p:spPr>
          <a:xfrm rot="5400000">
            <a:off x="6592767" y="1257727"/>
            <a:ext cx="5614416" cy="4342547"/>
          </a:xfrm>
          <a:prstGeom prst="rect">
            <a:avLst/>
          </a:prstGeom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xmlns="" id="{9B4AF4B7-C89D-4321-877F-0944ED8F45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BE3275B-A7B9-5245-8FF4-279D7A2E7A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36849" y="1907647"/>
            <a:ext cx="5716338" cy="30427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cs-CZ" sz="3800" cap="all" spc="-100" dirty="0"/>
              <a:t>Zpočátku se všichni báli, a tak jsme začali závodit společně.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xmlns="" id="{486F1C7C-0D59-4A57-B9FF-60AF2D0ECA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34898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xmlns="" id="{5735DC8C-B370-4340-B37D-4472C16391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1491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xmlns="" id="{C404BB8C-445B-49D4-853C-25A9312862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8408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xmlns="" id="{045B8EE3-9336-45C5-ACE9-280CCFD2F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1491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98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B5D6631-F74B-410E-B60D-7C97D6D770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F300CB1-0412-47A2-BA30-07135C98E7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xmlns="" id="{C1AC820A-F7A7-46F3-933A-2CCC7201D3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DAFCA3D-277C-4C06-BC17-5108F3A700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457DF47-900A-447E-9B61-2B94B74950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84772325-EEFF-4BA8-841C-29A78A2E43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AD3094C5-7785-41DD-B095-217D26651E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ED3CF66E-289D-4AB8-85D9-C0B9AE18B6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BEE9E27-5550-4DAA-935D-B987C11606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78161855-9534-0848-A7F9-AFBB791967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33" b="-1"/>
          <a:stretch/>
        </p:blipFill>
        <p:spPr>
          <a:xfrm rot="5400000">
            <a:off x="6592767" y="1257727"/>
            <a:ext cx="5614416" cy="434254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B4AF4B7-C89D-4321-877F-0944ED8F45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1EB8047-C233-8F46-A2DB-6895F6697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849" y="1907647"/>
            <a:ext cx="5716338" cy="30427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cs-CZ" sz="3800" cap="all" spc="-100" dirty="0"/>
              <a:t>Hod na cíl se stal oblíbenou disciplínou, senioři se na toto stanoviště opakovaně vraceli.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86F1C7C-0D59-4A57-B9FF-60AF2D0ECA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34898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5735DC8C-B370-4340-B37D-4472C16391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1491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404BB8C-445B-49D4-853C-25A9312862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8408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045B8EE3-9336-45C5-ACE9-280CCFD2F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1491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3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B5D6631-F74B-410E-B60D-7C97D6D770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F300CB1-0412-47A2-BA30-07135C98E7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1AC820A-F7A7-46F3-933A-2CCC7201D3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DAFCA3D-277C-4C06-BC17-5108F3A700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457DF47-900A-447E-9B61-2B94B74950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84772325-EEFF-4BA8-841C-29A78A2E43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AD3094C5-7785-41DD-B095-217D26651E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ED3CF66E-289D-4AB8-85D9-C0B9AE18B6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BEE9E27-5550-4DAA-935D-B987C11606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D7EAF255-AF43-AC43-ABB4-0BEE8FF694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33" b="-1"/>
          <a:stretch/>
        </p:blipFill>
        <p:spPr>
          <a:xfrm rot="5400000">
            <a:off x="6592767" y="1257727"/>
            <a:ext cx="5614416" cy="4342547"/>
          </a:xfrm>
          <a:prstGeom prst="rect">
            <a:avLst/>
          </a:prstGeom>
        </p:spPr>
      </p:pic>
      <p:sp>
        <p:nvSpPr>
          <p:cNvPr id="6" name="Rectangle 23">
            <a:extLst>
              <a:ext uri="{FF2B5EF4-FFF2-40B4-BE49-F238E27FC236}">
                <a16:creationId xmlns:a16="http://schemas.microsoft.com/office/drawing/2014/main" xmlns="" id="{9B4AF4B7-C89D-4321-877F-0944ED8F45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7FF8F91-3716-F142-B678-F1B26F835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849" y="1907647"/>
            <a:ext cx="5716338" cy="30427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cs-CZ" sz="3800" cap="all" spc="-100" dirty="0"/>
              <a:t>Jak správně postavit ruský kuželník bylo těžkým úkolem, čekali jsme na příchod odborníka.</a:t>
            </a:r>
          </a:p>
        </p:txBody>
      </p:sp>
      <p:sp>
        <p:nvSpPr>
          <p:cNvPr id="7" name="Rectangle 25">
            <a:extLst>
              <a:ext uri="{FF2B5EF4-FFF2-40B4-BE49-F238E27FC236}">
                <a16:creationId xmlns:a16="http://schemas.microsoft.com/office/drawing/2014/main" xmlns="" id="{486F1C7C-0D59-4A57-B9FF-60AF2D0ECA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34898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5735DC8C-B370-4340-B37D-4472C16391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1491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404BB8C-445B-49D4-853C-25A9312862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8408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045B8EE3-9336-45C5-ACE9-280CCFD2F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1491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61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B5D6631-F74B-410E-B60D-7C97D6D770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F300CB1-0412-47A2-BA30-07135C98E7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1AC820A-F7A7-46F3-933A-2CCC7201D3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DAFCA3D-277C-4C06-BC17-5108F3A700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457DF47-900A-447E-9B61-2B94B74950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84772325-EEFF-4BA8-841C-29A78A2E43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AD3094C5-7785-41DD-B095-217D26651E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ED3CF66E-289D-4AB8-85D9-C0B9AE18B6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BEE9E27-5550-4DAA-935D-B987C11606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4" name="Obrázek 3" descr="Obsah obrázku osoba, patro&#10;&#10;Popis byl vytvořen automaticky">
            <a:extLst>
              <a:ext uri="{FF2B5EF4-FFF2-40B4-BE49-F238E27FC236}">
                <a16:creationId xmlns:a16="http://schemas.microsoft.com/office/drawing/2014/main" xmlns="" id="{11E11138-7747-A14A-A2F2-50CE4ECCDA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33" b="-1"/>
          <a:stretch/>
        </p:blipFill>
        <p:spPr>
          <a:xfrm rot="5400000">
            <a:off x="6592767" y="1257727"/>
            <a:ext cx="5614416" cy="434254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B4AF4B7-C89D-4321-877F-0944ED8F45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E2CBE3C-8152-D548-A49B-5BB0000B2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849" y="1907647"/>
            <a:ext cx="5716338" cy="30427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cs-CZ" sz="3800" cap="all" spc="-100" dirty="0"/>
              <a:t>Tato disciplína nás zaujala ze všech nejvíc.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86F1C7C-0D59-4A57-B9FF-60AF2D0ECA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34898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5735DC8C-B370-4340-B37D-4472C16391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1491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404BB8C-445B-49D4-853C-25A9312862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8408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045B8EE3-9336-45C5-ACE9-280CCFD2F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1491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641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B5D6631-F74B-410E-B60D-7C97D6D770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F300CB1-0412-47A2-BA30-07135C98E7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xmlns="" id="{C1AC820A-F7A7-46F3-933A-2CCC7201D3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DAFCA3D-277C-4C06-BC17-5108F3A700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457DF47-900A-447E-9B61-2B94B74950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84772325-EEFF-4BA8-841C-29A78A2E43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AD3094C5-7785-41DD-B095-217D26651E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ED3CF66E-289D-4AB8-85D9-C0B9AE18B6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BEE9E27-5550-4DAA-935D-B987C11606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4" name="Obrázek 3" descr="Obsah obrázku exteriér, strom&#10;&#10;Popis byl vytvořen automaticky">
            <a:extLst>
              <a:ext uri="{FF2B5EF4-FFF2-40B4-BE49-F238E27FC236}">
                <a16:creationId xmlns:a16="http://schemas.microsoft.com/office/drawing/2014/main" xmlns="" id="{5D589DE5-FB7D-874C-8AF6-D0068BB66E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33" b="-1"/>
          <a:stretch/>
        </p:blipFill>
        <p:spPr>
          <a:xfrm rot="5400000">
            <a:off x="6592767" y="1257727"/>
            <a:ext cx="5614416" cy="434254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B4AF4B7-C89D-4321-877F-0944ED8F45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B855936-BC89-E249-9D98-8EC0752E2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849" y="1907647"/>
            <a:ext cx="5716338" cy="30427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cs-CZ" sz="3800" cap="all" spc="-100" dirty="0"/>
              <a:t>Mnozí své hole vyměnili za </a:t>
            </a:r>
            <a:r>
              <a:rPr lang="cs-CZ" sz="3800" cap="all" spc="-100" dirty="0" err="1"/>
              <a:t>florbalku</a:t>
            </a:r>
            <a:r>
              <a:rPr lang="cs-CZ" sz="3800" cap="all" spc="-100" dirty="0"/>
              <a:t>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86F1C7C-0D59-4A57-B9FF-60AF2D0ECA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34898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5735DC8C-B370-4340-B37D-4472C16391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1491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404BB8C-445B-49D4-853C-25A9312862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8408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045B8EE3-9336-45C5-ACE9-280CCFD2F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1491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02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66</Words>
  <Application>Microsoft Office PowerPoint</Application>
  <PresentationFormat>Širokoúhlá obrazovka</PresentationFormat>
  <Paragraphs>7</Paragraphs>
  <Slides>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9" baseType="lpstr">
      <vt:lpstr>Century Gothic</vt:lpstr>
      <vt:lpstr>Garamond</vt:lpstr>
      <vt:lpstr>Savon</vt:lpstr>
      <vt:lpstr>Senioři v akci</vt:lpstr>
      <vt:lpstr>Zpočátku se všichni báli, a tak jsme začali závodit společně.</vt:lpstr>
      <vt:lpstr>Hod na cíl se stal oblíbenou disciplínou, senioři se na toto stanoviště opakovaně vraceli.</vt:lpstr>
      <vt:lpstr>Jak správně postavit ruský kuželník bylo těžkým úkolem, čekali jsme na příchod odborníka.</vt:lpstr>
      <vt:lpstr>Tato disciplína nás zaujala ze všech nejvíc.</vt:lpstr>
      <vt:lpstr>Mnozí své hole vyměnili za florbalku.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Senioři v akci</dc:title>
  <dc:creator>Kristýna Rothová</dc:creator>
  <cp:lastModifiedBy>Jiří Měchura</cp:lastModifiedBy>
  <cp:revision>1</cp:revision>
  <dcterms:created xsi:type="dcterms:W3CDTF">2021-01-14T10:49:30Z</dcterms:created>
  <dcterms:modified xsi:type="dcterms:W3CDTF">2021-01-19T13:20:56Z</dcterms:modified>
</cp:coreProperties>
</file>