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7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73E4E-8C39-384E-93B5-6C350DB1EEBB}" v="65" dt="2021-01-14T11:02:45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9"/>
  </p:normalViewPr>
  <p:slideViewPr>
    <p:cSldViewPr snapToGrid="0" snapToObjects="1">
      <p:cViewPr varScale="1">
        <p:scale>
          <a:sx n="122" d="100"/>
          <a:sy n="122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ýna Rothová" userId="88fec92c-c71b-4af5-acda-176ca9c39de1" providerId="ADAL" clId="{E0373E4E-8C39-384E-93B5-6C350DB1EEBB}"/>
    <pc:docChg chg="undo custSel mod delSld modSld">
      <pc:chgData name="Kristýna Rothová" userId="88fec92c-c71b-4af5-acda-176ca9c39de1" providerId="ADAL" clId="{E0373E4E-8C39-384E-93B5-6C350DB1EEBB}" dt="2021-01-14T11:05:49.548" v="440" actId="20577"/>
      <pc:docMkLst>
        <pc:docMk/>
      </pc:docMkLst>
      <pc:sldChg chg="addSp delSp modSp mod setBg setClrOvrMap delDesignElem">
        <pc:chgData name="Kristýna Rothová" userId="88fec92c-c71b-4af5-acda-176ca9c39de1" providerId="ADAL" clId="{E0373E4E-8C39-384E-93B5-6C350DB1EEBB}" dt="2021-01-14T11:05:49.548" v="440" actId="20577"/>
        <pc:sldMkLst>
          <pc:docMk/>
          <pc:sldMk cId="2048947913" sldId="256"/>
        </pc:sldMkLst>
        <pc:spChg chg="mod">
          <ac:chgData name="Kristýna Rothová" userId="88fec92c-c71b-4af5-acda-176ca9c39de1" providerId="ADAL" clId="{E0373E4E-8C39-384E-93B5-6C350DB1EEBB}" dt="2021-01-14T11:05:49.548" v="440" actId="20577"/>
          <ac:spMkLst>
            <pc:docMk/>
            <pc:sldMk cId="2048947913" sldId="256"/>
            <ac:spMk id="2" creationId="{0009EF8A-F207-F74A-917F-11E4AA56289D}"/>
          </ac:spMkLst>
        </pc:spChg>
        <pc:spChg chg="del mod">
          <ac:chgData name="Kristýna Rothová" userId="88fec92c-c71b-4af5-acda-176ca9c39de1" providerId="ADAL" clId="{E0373E4E-8C39-384E-93B5-6C350DB1EEBB}" dt="2021-01-14T10:56:22.661" v="319" actId="478"/>
          <ac:spMkLst>
            <pc:docMk/>
            <pc:sldMk cId="2048947913" sldId="256"/>
            <ac:spMk id="3" creationId="{35C95CAC-7A50-EF4A-9AB0-57377D22EF41}"/>
          </ac:spMkLst>
        </pc:spChg>
        <pc:spChg chg="add del">
          <ac:chgData name="Kristýna Rothová" userId="88fec92c-c71b-4af5-acda-176ca9c39de1" providerId="ADAL" clId="{E0373E4E-8C39-384E-93B5-6C350DB1EEBB}" dt="2021-01-14T10:56:31.661" v="321"/>
          <ac:spMkLst>
            <pc:docMk/>
            <pc:sldMk cId="2048947913" sldId="256"/>
            <ac:spMk id="7" creationId="{D38A241E-0395-41E5-8607-BAA2799A4374}"/>
          </ac:spMkLst>
        </pc:spChg>
        <pc:spChg chg="add del">
          <ac:chgData name="Kristýna Rothová" userId="88fec92c-c71b-4af5-acda-176ca9c39de1" providerId="ADAL" clId="{E0373E4E-8C39-384E-93B5-6C350DB1EEBB}" dt="2021-01-14T10:41:24.515" v="267" actId="26606"/>
          <ac:spMkLst>
            <pc:docMk/>
            <pc:sldMk cId="2048947913" sldId="256"/>
            <ac:spMk id="8" creationId="{787F4F1C-8D3D-4EC1-B72D-A0470A5A08B8}"/>
          </ac:spMkLst>
        </pc:spChg>
        <pc:spChg chg="add del">
          <ac:chgData name="Kristýna Rothová" userId="88fec92c-c71b-4af5-acda-176ca9c39de1" providerId="ADAL" clId="{E0373E4E-8C39-384E-93B5-6C350DB1EEBB}" dt="2021-01-14T10:56:56.084" v="335"/>
          <ac:spMkLst>
            <pc:docMk/>
            <pc:sldMk cId="2048947913" sldId="256"/>
            <ac:spMk id="9" creationId="{B709ADC9-6EAF-4268-9415-1ED5ECFA2218}"/>
          </ac:spMkLst>
        </pc:spChg>
        <pc:spChg chg="add del">
          <ac:chgData name="Kristýna Rothová" userId="88fec92c-c71b-4af5-acda-176ca9c39de1" providerId="ADAL" clId="{E0373E4E-8C39-384E-93B5-6C350DB1EEBB}" dt="2021-01-14T10:57:52.176" v="359"/>
          <ac:spMkLst>
            <pc:docMk/>
            <pc:sldMk cId="2048947913" sldId="256"/>
            <ac:spMk id="11" creationId="{4FE1B9C8-0443-4506-BBD6-3AF8DE46D4C7}"/>
          </ac:spMkLst>
        </pc:spChg>
        <pc:spChg chg="add del">
          <ac:chgData name="Kristýna Rothová" userId="88fec92c-c71b-4af5-acda-176ca9c39de1" providerId="ADAL" clId="{E0373E4E-8C39-384E-93B5-6C350DB1EEBB}" dt="2021-01-14T10:58:07.346" v="364"/>
          <ac:spMkLst>
            <pc:docMk/>
            <pc:sldMk cId="2048947913" sldId="256"/>
            <ac:spMk id="14" creationId="{B72D289C-3FA2-4E6E-964E-B52C692AA38A}"/>
          </ac:spMkLst>
        </pc:spChg>
        <pc:spChg chg="add del">
          <ac:chgData name="Kristýna Rothová" userId="88fec92c-c71b-4af5-acda-176ca9c39de1" providerId="ADAL" clId="{E0373E4E-8C39-384E-93B5-6C350DB1EEBB}" dt="2021-01-14T10:58:07.346" v="364"/>
          <ac:spMkLst>
            <pc:docMk/>
            <pc:sldMk cId="2048947913" sldId="256"/>
            <ac:spMk id="15" creationId="{EABA7E7F-0502-421C-8626-3B630F27CB0D}"/>
          </ac:spMkLst>
        </pc:spChg>
        <pc:spChg chg="add">
          <ac:chgData name="Kristýna Rothová" userId="88fec92c-c71b-4af5-acda-176ca9c39de1" providerId="ADAL" clId="{E0373E4E-8C39-384E-93B5-6C350DB1EEBB}" dt="2021-01-14T11:05:33.745" v="419" actId="26606"/>
          <ac:spMkLst>
            <pc:docMk/>
            <pc:sldMk cId="2048947913" sldId="256"/>
            <ac:spMk id="16" creationId="{C1C3FA74-6158-4157-A8F0-8CAE5091FF50}"/>
          </ac:spMkLst>
        </pc:spChg>
        <pc:spChg chg="add del">
          <ac:chgData name="Kristýna Rothová" userId="88fec92c-c71b-4af5-acda-176ca9c39de1" providerId="ADAL" clId="{E0373E4E-8C39-384E-93B5-6C350DB1EEBB}" dt="2021-01-14T10:53:52.393" v="279" actId="26606"/>
          <ac:spMkLst>
            <pc:docMk/>
            <pc:sldMk cId="2048947913" sldId="256"/>
            <ac:spMk id="18" creationId="{23962611-DFD5-4092-AAFD-559E3DFCE2C9}"/>
          </ac:spMkLst>
        </pc:spChg>
        <pc:spChg chg="add del">
          <ac:chgData name="Kristýna Rothová" userId="88fec92c-c71b-4af5-acda-176ca9c39de1" providerId="ADAL" clId="{E0373E4E-8C39-384E-93B5-6C350DB1EEBB}" dt="2021-01-14T11:00:42.635" v="389" actId="26606"/>
          <ac:spMkLst>
            <pc:docMk/>
            <pc:sldMk cId="2048947913" sldId="256"/>
            <ac:spMk id="66" creationId="{C1C3FA74-6158-4157-A8F0-8CAE5091FF50}"/>
          </ac:spMkLst>
        </pc:spChg>
        <pc:spChg chg="add del">
          <ac:chgData name="Kristýna Rothová" userId="88fec92c-c71b-4af5-acda-176ca9c39de1" providerId="ADAL" clId="{E0373E4E-8C39-384E-93B5-6C350DB1EEBB}" dt="2021-01-14T11:00:45.432" v="391" actId="26606"/>
          <ac:spMkLst>
            <pc:docMk/>
            <pc:sldMk cId="2048947913" sldId="256"/>
            <ac:spMk id="69" creationId="{81B1BC20-CC70-4C30-B9BE-C23E121CA60E}"/>
          </ac:spMkLst>
        </pc:spChg>
        <pc:spChg chg="add del">
          <ac:chgData name="Kristýna Rothová" userId="88fec92c-c71b-4af5-acda-176ca9c39de1" providerId="ADAL" clId="{E0373E4E-8C39-384E-93B5-6C350DB1EEBB}" dt="2021-01-14T11:00:45.432" v="391" actId="26606"/>
          <ac:spMkLst>
            <pc:docMk/>
            <pc:sldMk cId="2048947913" sldId="256"/>
            <ac:spMk id="70" creationId="{4683B8BC-85C4-41F2-9CD3-B074823B6BBD}"/>
          </ac:spMkLst>
        </pc:spChg>
        <pc:grpChg chg="add del">
          <ac:chgData name="Kristýna Rothová" userId="88fec92c-c71b-4af5-acda-176ca9c39de1" providerId="ADAL" clId="{E0373E4E-8C39-384E-93B5-6C350DB1EEBB}" dt="2021-01-14T10:41:24.515" v="267" actId="26606"/>
          <ac:grpSpMkLst>
            <pc:docMk/>
            <pc:sldMk cId="2048947913" sldId="256"/>
            <ac:grpSpMk id="10" creationId="{D1E3DD61-64DB-46AD-B249-E273CD86B051}"/>
          </ac:grpSpMkLst>
        </pc:grpChg>
        <pc:grpChg chg="add del">
          <ac:chgData name="Kristýna Rothová" userId="88fec92c-c71b-4af5-acda-176ca9c39de1" providerId="ADAL" clId="{E0373E4E-8C39-384E-93B5-6C350DB1EEBB}" dt="2021-01-14T11:00:32.641" v="385" actId="26606"/>
          <ac:grpSpMkLst>
            <pc:docMk/>
            <pc:sldMk cId="2048947913" sldId="256"/>
            <ac:grpSpMk id="37" creationId="{316DCFC9-6877-407C-8170-608FCB8E35AE}"/>
          </ac:grpSpMkLst>
        </pc:grpChg>
        <pc:grpChg chg="add del">
          <ac:chgData name="Kristýna Rothová" userId="88fec92c-c71b-4af5-acda-176ca9c39de1" providerId="ADAL" clId="{E0373E4E-8C39-384E-93B5-6C350DB1EEBB}" dt="2021-01-14T11:00:32.641" v="385" actId="26606"/>
          <ac:grpSpMkLst>
            <pc:docMk/>
            <pc:sldMk cId="2048947913" sldId="256"/>
            <ac:grpSpMk id="40" creationId="{89353FE7-0D03-4AD2-8B8A-60A06F6BDA4C}"/>
          </ac:grpSpMkLst>
        </pc:grpChg>
        <pc:grpChg chg="add del">
          <ac:chgData name="Kristýna Rothová" userId="88fec92c-c71b-4af5-acda-176ca9c39de1" providerId="ADAL" clId="{E0373E4E-8C39-384E-93B5-6C350DB1EEBB}" dt="2021-01-14T11:00:38.402" v="387" actId="26606"/>
          <ac:grpSpMkLst>
            <pc:docMk/>
            <pc:sldMk cId="2048947913" sldId="256"/>
            <ac:grpSpMk id="43" creationId="{ED8042C1-215E-4C21-BB6B-38C5EE46944D}"/>
          </ac:grpSpMkLst>
        </pc:grpChg>
        <pc:grpChg chg="add del">
          <ac:chgData name="Kristýna Rothová" userId="88fec92c-c71b-4af5-acda-176ca9c39de1" providerId="ADAL" clId="{E0373E4E-8C39-384E-93B5-6C350DB1EEBB}" dt="2021-01-14T11:00:38.402" v="387" actId="26606"/>
          <ac:grpSpMkLst>
            <pc:docMk/>
            <pc:sldMk cId="2048947913" sldId="256"/>
            <ac:grpSpMk id="54" creationId="{EF58D138-35FF-4A3E-9FCD-A6044FD3CB63}"/>
          </ac:grpSpMkLst>
        </pc:grpChg>
        <pc:grpChg chg="add del">
          <ac:chgData name="Kristýna Rothová" userId="88fec92c-c71b-4af5-acda-176ca9c39de1" providerId="ADAL" clId="{E0373E4E-8C39-384E-93B5-6C350DB1EEBB}" dt="2021-01-14T11:00:38.402" v="387" actId="26606"/>
          <ac:grpSpMkLst>
            <pc:docMk/>
            <pc:sldMk cId="2048947913" sldId="256"/>
            <ac:grpSpMk id="57" creationId="{B6B0FEEE-81F6-4CFD-9F19-7422C2BBB738}"/>
          </ac:grpSpMkLst>
        </pc:grpChg>
        <pc:grpChg chg="add del">
          <ac:chgData name="Kristýna Rothová" userId="88fec92c-c71b-4af5-acda-176ca9c39de1" providerId="ADAL" clId="{E0373E4E-8C39-384E-93B5-6C350DB1EEBB}" dt="2021-01-14T11:00:45.432" v="391" actId="26606"/>
          <ac:grpSpMkLst>
            <pc:docMk/>
            <pc:sldMk cId="2048947913" sldId="256"/>
            <ac:grpSpMk id="72" creationId="{D5E95061-A9DC-4C67-BCAF-F560690997E8}"/>
          </ac:grpSpMkLst>
        </pc:grpChg>
        <pc:grpChg chg="add del">
          <ac:chgData name="Kristýna Rothová" userId="88fec92c-c71b-4af5-acda-176ca9c39de1" providerId="ADAL" clId="{E0373E4E-8C39-384E-93B5-6C350DB1EEBB}" dt="2021-01-14T11:00:46.674" v="393" actId="26606"/>
          <ac:grpSpMkLst>
            <pc:docMk/>
            <pc:sldMk cId="2048947913" sldId="256"/>
            <ac:grpSpMk id="83" creationId="{1351B104-9B78-4A2B-B970-FA8ABE1CE12D}"/>
          </ac:grpSpMkLst>
        </pc:grpChg>
        <pc:grpChg chg="add del">
          <ac:chgData name="Kristýna Rothová" userId="88fec92c-c71b-4af5-acda-176ca9c39de1" providerId="ADAL" clId="{E0373E4E-8C39-384E-93B5-6C350DB1EEBB}" dt="2021-01-14T11:00:46.674" v="393" actId="26606"/>
          <ac:grpSpMkLst>
            <pc:docMk/>
            <pc:sldMk cId="2048947913" sldId="256"/>
            <ac:grpSpMk id="86" creationId="{D4116A08-770E-4DC3-AAB6-E3E8E6CEC832}"/>
          </ac:grpSpMkLst>
        </pc:grpChg>
        <pc:grpChg chg="add del">
          <ac:chgData name="Kristýna Rothová" userId="88fec92c-c71b-4af5-acda-176ca9c39de1" providerId="ADAL" clId="{E0373E4E-8C39-384E-93B5-6C350DB1EEBB}" dt="2021-01-14T11:00:46.674" v="393" actId="26606"/>
          <ac:grpSpMkLst>
            <pc:docMk/>
            <pc:sldMk cId="2048947913" sldId="256"/>
            <ac:grpSpMk id="96" creationId="{77EB1C59-16D1-4C5E-9775-50CB40E022FE}"/>
          </ac:grpSpMkLst>
        </pc:grpChg>
        <pc:picChg chg="add mod ord">
          <ac:chgData name="Kristýna Rothová" userId="88fec92c-c71b-4af5-acda-176ca9c39de1" providerId="ADAL" clId="{E0373E4E-8C39-384E-93B5-6C350DB1EEBB}" dt="2021-01-14T11:05:33.745" v="419" actId="26606"/>
          <ac:picMkLst>
            <pc:docMk/>
            <pc:sldMk cId="2048947913" sldId="256"/>
            <ac:picMk id="5" creationId="{4E5966EA-2329-134E-9336-E7278785A43C}"/>
          </ac:picMkLst>
        </pc:picChg>
        <pc:picChg chg="add del">
          <ac:chgData name="Kristýna Rothová" userId="88fec92c-c71b-4af5-acda-176ca9c39de1" providerId="ADAL" clId="{E0373E4E-8C39-384E-93B5-6C350DB1EEBB}" dt="2021-01-14T10:53:52.393" v="279" actId="26606"/>
          <ac:picMkLst>
            <pc:docMk/>
            <pc:sldMk cId="2048947913" sldId="256"/>
            <ac:picMk id="19" creationId="{2270F1FA-0425-408F-9861-80BF5AFB276D}"/>
          </ac:picMkLst>
        </pc:picChg>
        <pc:picChg chg="add del">
          <ac:chgData name="Kristýna Rothová" userId="88fec92c-c71b-4af5-acda-176ca9c39de1" providerId="ADAL" clId="{E0373E4E-8C39-384E-93B5-6C350DB1EEBB}" dt="2021-01-14T11:00:45.432" v="391" actId="26606"/>
          <ac:picMkLst>
            <pc:docMk/>
            <pc:sldMk cId="2048947913" sldId="256"/>
            <ac:picMk id="71" creationId="{BED7CCD5-D3A4-4162-9CC4-03DF5AB89D07}"/>
          </ac:picMkLst>
        </pc:picChg>
        <pc:cxnChg chg="add del">
          <ac:chgData name="Kristýna Rothová" userId="88fec92c-c71b-4af5-acda-176ca9c39de1" providerId="ADAL" clId="{E0373E4E-8C39-384E-93B5-6C350DB1EEBB}" dt="2021-01-14T10:56:31.661" v="321"/>
          <ac:cxnSpMkLst>
            <pc:docMk/>
            <pc:sldMk cId="2048947913" sldId="256"/>
            <ac:cxnSpMk id="12" creationId="{CE352288-84AD-4CA8-BCD5-76C29D34E1DB}"/>
          </ac:cxnSpMkLst>
        </pc:cxnChg>
        <pc:cxnChg chg="add del">
          <ac:chgData name="Kristýna Rothová" userId="88fec92c-c71b-4af5-acda-176ca9c39de1" providerId="ADAL" clId="{E0373E4E-8C39-384E-93B5-6C350DB1EEBB}" dt="2021-01-14T10:57:52.176" v="359"/>
          <ac:cxnSpMkLst>
            <pc:docMk/>
            <pc:sldMk cId="2048947913" sldId="256"/>
            <ac:cxnSpMk id="13" creationId="{354C29FE-6D99-4083-90D8-9683EA5D443A}"/>
          </ac:cxnSpMkLst>
        </pc:cxnChg>
      </pc:sldChg>
      <pc:sldChg chg="addSp delSp modSp mod setBg delDesignElem">
        <pc:chgData name="Kristýna Rothová" userId="88fec92c-c71b-4af5-acda-176ca9c39de1" providerId="ADAL" clId="{E0373E4E-8C39-384E-93B5-6C350DB1EEBB}" dt="2021-01-14T11:03:00.975" v="410" actId="790"/>
        <pc:sldMkLst>
          <pc:docMk/>
          <pc:sldMk cId="3931744035" sldId="257"/>
        </pc:sldMkLst>
        <pc:spChg chg="mod ord">
          <ac:chgData name="Kristýna Rothová" userId="88fec92c-c71b-4af5-acda-176ca9c39de1" providerId="ADAL" clId="{E0373E4E-8C39-384E-93B5-6C350DB1EEBB}" dt="2021-01-14T11:03:00.975" v="410" actId="790"/>
          <ac:spMkLst>
            <pc:docMk/>
            <pc:sldMk cId="3931744035" sldId="257"/>
            <ac:spMk id="2" creationId="{C8CD7627-BF27-F848-B4BD-4766B5CB3A3A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6" creationId="{1B5D6631-F74B-410E-B60D-7C97D6D770D9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7" creationId="{6F300CB1-0412-47A2-BA30-07135C98E785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8" creationId="{C1AC820A-F7A7-46F3-933A-2CCC7201D3BA}"/>
          </ac:spMkLst>
        </pc:spChg>
        <pc:spChg chg="add del">
          <ac:chgData name="Kristýna Rothová" userId="88fec92c-c71b-4af5-acda-176ca9c39de1" providerId="ADAL" clId="{E0373E4E-8C39-384E-93B5-6C350DB1EEBB}" dt="2021-01-14T10:57:52.176" v="359"/>
          <ac:spMkLst>
            <pc:docMk/>
            <pc:sldMk cId="3931744035" sldId="257"/>
            <ac:spMk id="9" creationId="{8CD2B798-7994-4548-A2BE-4AEF9C1A5FAE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10" creationId="{8DAFCA3D-277C-4C06-BC17-5108F3A7009F}"/>
          </ac:spMkLst>
        </pc:spChg>
        <pc:spChg chg="add del">
          <ac:chgData name="Kristýna Rothová" userId="88fec92c-c71b-4af5-acda-176ca9c39de1" providerId="ADAL" clId="{E0373E4E-8C39-384E-93B5-6C350DB1EEBB}" dt="2021-01-14T10:57:52.176" v="359"/>
          <ac:spMkLst>
            <pc:docMk/>
            <pc:sldMk cId="3931744035" sldId="257"/>
            <ac:spMk id="11" creationId="{E6162320-3B67-42BB-AF9D-939326E6489E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14" creationId="{2BEE9E27-5550-4DAA-935D-B987C1160628}"/>
          </ac:spMkLst>
        </pc:spChg>
        <pc:spChg chg="add del">
          <ac:chgData name="Kristýna Rothová" userId="88fec92c-c71b-4af5-acda-176ca9c39de1" providerId="ADAL" clId="{E0373E4E-8C39-384E-93B5-6C350DB1EEBB}" dt="2021-01-14T10:57:52.176" v="359"/>
          <ac:spMkLst>
            <pc:docMk/>
            <pc:sldMk cId="3931744035" sldId="257"/>
            <ac:spMk id="15" creationId="{B2F63790-02BE-4D55-ABCA-10CAD6091A39}"/>
          </ac:spMkLst>
        </pc:spChg>
        <pc:spChg chg="add del">
          <ac:chgData name="Kristýna Rothová" userId="88fec92c-c71b-4af5-acda-176ca9c39de1" providerId="ADAL" clId="{E0373E4E-8C39-384E-93B5-6C350DB1EEBB}" dt="2021-01-14T10:54:16.229" v="283"/>
          <ac:spMkLst>
            <pc:docMk/>
            <pc:sldMk cId="3931744035" sldId="257"/>
            <ac:spMk id="22" creationId="{B857B999-089B-4C85-81AC-431415A2023F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24" creationId="{9B4AF4B7-C89D-4321-877F-0944ED8F458E}"/>
          </ac:spMkLst>
        </pc:spChg>
        <pc:spChg chg="add del">
          <ac:chgData name="Kristýna Rothová" userId="88fec92c-c71b-4af5-acda-176ca9c39de1" providerId="ADAL" clId="{E0373E4E-8C39-384E-93B5-6C350DB1EEBB}" dt="2021-01-14T10:58:50.696" v="372"/>
          <ac:spMkLst>
            <pc:docMk/>
            <pc:sldMk cId="3931744035" sldId="257"/>
            <ac:spMk id="26" creationId="{486F1C7C-0D59-4A57-B9FF-60AF2D0ECA95}"/>
          </ac:spMkLst>
        </pc:spChg>
        <pc:spChg chg="add del">
          <ac:chgData name="Kristýna Rothová" userId="88fec92c-c71b-4af5-acda-176ca9c39de1" providerId="ADAL" clId="{E0373E4E-8C39-384E-93B5-6C350DB1EEBB}" dt="2021-01-14T10:53:49.032" v="276" actId="26606"/>
          <ac:spMkLst>
            <pc:docMk/>
            <pc:sldMk cId="3931744035" sldId="257"/>
            <ac:spMk id="27" creationId="{2A0E4E09-FC02-4ADC-951A-3FFA90B6FE39}"/>
          </ac:spMkLst>
        </pc:spChg>
        <pc:spChg chg="add del">
          <ac:chgData name="Kristýna Rothová" userId="88fec92c-c71b-4af5-acda-176ca9c39de1" providerId="ADAL" clId="{E0373E4E-8C39-384E-93B5-6C350DB1EEBB}" dt="2021-01-14T11:02:02.533" v="405" actId="26606"/>
          <ac:spMkLst>
            <pc:docMk/>
            <pc:sldMk cId="3931744035" sldId="257"/>
            <ac:spMk id="212" creationId="{CB130D74-9A04-42D9-91F9-699BA7DCE2E0}"/>
          </ac:spMkLst>
        </pc:spChg>
        <pc:grpChg chg="add del">
          <ac:chgData name="Kristýna Rothová" userId="88fec92c-c71b-4af5-acda-176ca9c39de1" providerId="ADAL" clId="{E0373E4E-8C39-384E-93B5-6C350DB1EEBB}" dt="2021-01-14T10:58:50.696" v="372"/>
          <ac:grpSpMkLst>
            <pc:docMk/>
            <pc:sldMk cId="3931744035" sldId="257"/>
            <ac:grpSpMk id="12" creationId="{5457DF47-900A-447E-9B61-2B94B7495069}"/>
          </ac:grpSpMkLst>
        </pc:grpChg>
        <pc:grpChg chg="add del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67" creationId="{096A8A5D-137F-4A8A-9811-F7A867F02E3F}"/>
          </ac:grpSpMkLst>
        </pc:grpChg>
        <pc:grpChg chg="add del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70" creationId="{9795E515-5F57-431F-9A0D-3A0419DF7572}"/>
          </ac:grpSpMkLst>
        </pc:grpChg>
        <pc:grpChg chg="add del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71" creationId="{0FA686C7-6B08-416F-AEF3-C204079363A8}"/>
          </ac:grpSpMkLst>
        </pc:grpChg>
        <pc:grpChg chg="add del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127" creationId="{4C78E281-F596-4ECB-979A-89D89452AAD7}"/>
          </ac:grpSpMkLst>
        </pc:grpChg>
        <pc:grpChg chg="add del">
          <ac:chgData name="Kristýna Rothová" userId="88fec92c-c71b-4af5-acda-176ca9c39de1" providerId="ADAL" clId="{E0373E4E-8C39-384E-93B5-6C350DB1EEBB}" dt="2021-01-14T11:02:02.533" v="405" actId="26606"/>
          <ac:grpSpMkLst>
            <pc:docMk/>
            <pc:sldMk cId="3931744035" sldId="257"/>
            <ac:grpSpMk id="156" creationId="{9795E515-5F57-431F-9A0D-3A0419DF7572}"/>
          </ac:grpSpMkLst>
        </pc:grpChg>
        <pc:grpChg chg="add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216" creationId="{0FA686C7-6B08-416F-AEF3-C204079363A8}"/>
          </ac:grpSpMkLst>
        </pc:grpChg>
        <pc:grpChg chg="add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271" creationId="{9795E515-5F57-431F-9A0D-3A0419DF7572}"/>
          </ac:grpSpMkLst>
        </pc:grpChg>
        <pc:grpChg chg="add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272" creationId="{4C78E281-F596-4ECB-979A-89D89452AAD7}"/>
          </ac:grpSpMkLst>
        </pc:grpChg>
        <pc:grpChg chg="add">
          <ac:chgData name="Kristýna Rothová" userId="88fec92c-c71b-4af5-acda-176ca9c39de1" providerId="ADAL" clId="{E0373E4E-8C39-384E-93B5-6C350DB1EEBB}" dt="2021-01-14T11:02:02.593" v="406" actId="26606"/>
          <ac:grpSpMkLst>
            <pc:docMk/>
            <pc:sldMk cId="3931744035" sldId="257"/>
            <ac:grpSpMk id="283" creationId="{096A8A5D-137F-4A8A-9811-F7A867F02E3F}"/>
          </ac:grpSpMkLst>
        </pc:grpChg>
        <pc:picChg chg="mod ord">
          <ac:chgData name="Kristýna Rothová" userId="88fec92c-c71b-4af5-acda-176ca9c39de1" providerId="ADAL" clId="{E0373E4E-8C39-384E-93B5-6C350DB1EEBB}" dt="2021-01-14T11:02:07.447" v="407" actId="170"/>
          <ac:picMkLst>
            <pc:docMk/>
            <pc:sldMk cId="3931744035" sldId="257"/>
            <ac:picMk id="4" creationId="{F9D3D00C-A0FD-9A49-8F03-D312F250B03B}"/>
          </ac:picMkLst>
        </pc:picChg>
        <pc:picChg chg="add del">
          <ac:chgData name="Kristýna Rothová" userId="88fec92c-c71b-4af5-acda-176ca9c39de1" providerId="ADAL" clId="{E0373E4E-8C39-384E-93B5-6C350DB1EEBB}" dt="2021-01-14T10:53:49.032" v="276" actId="26606"/>
          <ac:picMkLst>
            <pc:docMk/>
            <pc:sldMk cId="3931744035" sldId="257"/>
            <ac:picMk id="29" creationId="{24F266AD-725B-4A9D-B448-4C000F95CB47}"/>
          </ac:picMkLst>
        </pc:picChg>
        <pc:picChg chg="add del">
          <ac:chgData name="Kristýna Rothová" userId="88fec92c-c71b-4af5-acda-176ca9c39de1" providerId="ADAL" clId="{E0373E4E-8C39-384E-93B5-6C350DB1EEBB}" dt="2021-01-14T11:02:02.593" v="406" actId="26606"/>
          <ac:picMkLst>
            <pc:docMk/>
            <pc:sldMk cId="3931744035" sldId="257"/>
            <ac:picMk id="66" creationId="{50C065C3-0FE3-4452-B765-CB05BBB2A983}"/>
          </ac:picMkLst>
        </pc:picChg>
        <pc:picChg chg="add del">
          <ac:chgData name="Kristýna Rothová" userId="88fec92c-c71b-4af5-acda-176ca9c39de1" providerId="ADAL" clId="{E0373E4E-8C39-384E-93B5-6C350DB1EEBB}" dt="2021-01-14T11:02:02.533" v="405" actId="26606"/>
          <ac:picMkLst>
            <pc:docMk/>
            <pc:sldMk cId="3931744035" sldId="257"/>
            <ac:picMk id="154" creationId="{50C065C3-0FE3-4452-B765-CB05BBB2A983}"/>
          </ac:picMkLst>
        </pc:picChg>
        <pc:picChg chg="add">
          <ac:chgData name="Kristýna Rothová" userId="88fec92c-c71b-4af5-acda-176ca9c39de1" providerId="ADAL" clId="{E0373E4E-8C39-384E-93B5-6C350DB1EEBB}" dt="2021-01-14T11:02:02.593" v="406" actId="26606"/>
          <ac:picMkLst>
            <pc:docMk/>
            <pc:sldMk cId="3931744035" sldId="257"/>
            <ac:picMk id="215" creationId="{50C065C3-0FE3-4452-B765-CB05BBB2A983}"/>
          </ac:picMkLst>
        </pc:picChg>
        <pc:cxnChg chg="add del">
          <ac:chgData name="Kristýna Rothová" userId="88fec92c-c71b-4af5-acda-176ca9c39de1" providerId="ADAL" clId="{E0373E4E-8C39-384E-93B5-6C350DB1EEBB}" dt="2021-01-14T10:57:52.176" v="359"/>
          <ac:cxnSpMkLst>
            <pc:docMk/>
            <pc:sldMk cId="3931744035" sldId="257"/>
            <ac:cxnSpMk id="13" creationId="{6722E143-84C1-4F95-937C-78B92D2811CF}"/>
          </ac:cxnSpMkLst>
        </pc:cxnChg>
        <pc:cxnChg chg="add del">
          <ac:chgData name="Kristýna Rothová" userId="88fec92c-c71b-4af5-acda-176ca9c39de1" providerId="ADAL" clId="{E0373E4E-8C39-384E-93B5-6C350DB1EEBB}" dt="2021-01-14T10:57:52.176" v="359"/>
          <ac:cxnSpMkLst>
            <pc:docMk/>
            <pc:sldMk cId="3931744035" sldId="257"/>
            <ac:cxnSpMk id="17" creationId="{B25F28BA-1F8F-4067-9CFA-0DBF0C7AF2A4}"/>
          </ac:cxnSpMkLst>
        </pc:cxnChg>
        <pc:cxnChg chg="add del">
          <ac:chgData name="Kristýna Rothová" userId="88fec92c-c71b-4af5-acda-176ca9c39de1" providerId="ADAL" clId="{E0373E4E-8C39-384E-93B5-6C350DB1EEBB}" dt="2021-01-14T10:58:50.696" v="372"/>
          <ac:cxnSpMkLst>
            <pc:docMk/>
            <pc:sldMk cId="3931744035" sldId="257"/>
            <ac:cxnSpMk id="28" creationId="{5735DC8C-B370-4340-B37D-4472C16391A7}"/>
          </ac:cxnSpMkLst>
        </pc:cxnChg>
        <pc:cxnChg chg="add del">
          <ac:chgData name="Kristýna Rothová" userId="88fec92c-c71b-4af5-acda-176ca9c39de1" providerId="ADAL" clId="{E0373E4E-8C39-384E-93B5-6C350DB1EEBB}" dt="2021-01-14T10:58:50.696" v="372"/>
          <ac:cxnSpMkLst>
            <pc:docMk/>
            <pc:sldMk cId="3931744035" sldId="257"/>
            <ac:cxnSpMk id="30" creationId="{C404BB8C-445B-49D4-853C-25A93128629C}"/>
          </ac:cxnSpMkLst>
        </pc:cxnChg>
        <pc:cxnChg chg="add del">
          <ac:chgData name="Kristýna Rothová" userId="88fec92c-c71b-4af5-acda-176ca9c39de1" providerId="ADAL" clId="{E0373E4E-8C39-384E-93B5-6C350DB1EEBB}" dt="2021-01-14T10:58:50.696" v="372"/>
          <ac:cxnSpMkLst>
            <pc:docMk/>
            <pc:sldMk cId="3931744035" sldId="257"/>
            <ac:cxnSpMk id="32" creationId="{045B8EE3-9336-45C5-ACE9-280CCFD2F819}"/>
          </ac:cxnSpMkLst>
        </pc:cxnChg>
      </pc:sldChg>
      <pc:sldChg chg="addSp delSp modSp mod setBg delDesignElem">
        <pc:chgData name="Kristýna Rothová" userId="88fec92c-c71b-4af5-acda-176ca9c39de1" providerId="ADAL" clId="{E0373E4E-8C39-384E-93B5-6C350DB1EEBB}" dt="2021-01-14T11:03:25.172" v="412" actId="790"/>
        <pc:sldMkLst>
          <pc:docMk/>
          <pc:sldMk cId="3687944100" sldId="258"/>
        </pc:sldMkLst>
        <pc:spChg chg="mod ord">
          <ac:chgData name="Kristýna Rothová" userId="88fec92c-c71b-4af5-acda-176ca9c39de1" providerId="ADAL" clId="{E0373E4E-8C39-384E-93B5-6C350DB1EEBB}" dt="2021-01-14T11:03:25.172" v="412" actId="790"/>
          <ac:spMkLst>
            <pc:docMk/>
            <pc:sldMk cId="3687944100" sldId="258"/>
            <ac:spMk id="2" creationId="{D24C0E95-F51B-294F-A5D0-8EDA44EFC494}"/>
          </ac:spMkLst>
        </pc:spChg>
        <pc:spChg chg="add del">
          <ac:chgData name="Kristýna Rothová" userId="88fec92c-c71b-4af5-acda-176ca9c39de1" providerId="ADAL" clId="{E0373E4E-8C39-384E-93B5-6C350DB1EEBB}" dt="2021-01-14T10:54:16.229" v="283"/>
          <ac:spMkLst>
            <pc:docMk/>
            <pc:sldMk cId="3687944100" sldId="258"/>
            <ac:spMk id="24" creationId="{C536F39F-4817-494C-A33A-C936CB02D3C0}"/>
          </ac:spMkLst>
        </pc:spChg>
        <pc:spChg chg="add del">
          <ac:chgData name="Kristýna Rothová" userId="88fec92c-c71b-4af5-acda-176ca9c39de1" providerId="ADAL" clId="{E0373E4E-8C39-384E-93B5-6C350DB1EEBB}" dt="2021-01-14T10:53:50.127" v="277" actId="26606"/>
          <ac:spMkLst>
            <pc:docMk/>
            <pc:sldMk cId="3687944100" sldId="258"/>
            <ac:spMk id="29" creationId="{2A0E4E09-FC02-4ADC-951A-3FFA90B6FE39}"/>
          </ac:spMkLst>
        </pc:spChg>
        <pc:grpChg chg="add del">
          <ac:chgData name="Kristýna Rothová" userId="88fec92c-c71b-4af5-acda-176ca9c39de1" providerId="ADAL" clId="{E0373E4E-8C39-384E-93B5-6C350DB1EEBB}" dt="2021-01-14T11:01:05.822" v="397" actId="26606"/>
          <ac:grpSpMkLst>
            <pc:docMk/>
            <pc:sldMk cId="3687944100" sldId="258"/>
            <ac:grpSpMk id="11" creationId="{9795E515-5F57-431F-9A0D-3A0419DF7572}"/>
          </ac:grpSpMkLst>
        </pc:grpChg>
        <pc:grpChg chg="add del">
          <ac:chgData name="Kristýna Rothová" userId="88fec92c-c71b-4af5-acda-176ca9c39de1" providerId="ADAL" clId="{E0373E4E-8C39-384E-93B5-6C350DB1EEBB}" dt="2021-01-14T11:01:05.822" v="397" actId="26606"/>
          <ac:grpSpMkLst>
            <pc:docMk/>
            <pc:sldMk cId="3687944100" sldId="258"/>
            <ac:grpSpMk id="67" creationId="{991FDBCC-CEF4-4B54-8508-90670DA1E117}"/>
          </ac:grpSpMkLst>
        </pc:grpChg>
        <pc:grpChg chg="add del">
          <ac:chgData name="Kristýna Rothová" userId="88fec92c-c71b-4af5-acda-176ca9c39de1" providerId="ADAL" clId="{E0373E4E-8C39-384E-93B5-6C350DB1EEBB}" dt="2021-01-14T11:01:24.466" v="402"/>
          <ac:grpSpMkLst>
            <pc:docMk/>
            <pc:sldMk cId="3687944100" sldId="258"/>
            <ac:grpSpMk id="71" creationId="{D4116A08-770E-4DC3-AAB6-E3E8E6CEC832}"/>
          </ac:grpSpMkLst>
        </pc:grpChg>
        <pc:grpChg chg="add del">
          <ac:chgData name="Kristýna Rothová" userId="88fec92c-c71b-4af5-acda-176ca9c39de1" providerId="ADAL" clId="{E0373E4E-8C39-384E-93B5-6C350DB1EEBB}" dt="2021-01-14T11:01:24.466" v="402"/>
          <ac:grpSpMkLst>
            <pc:docMk/>
            <pc:sldMk cId="3687944100" sldId="258"/>
            <ac:grpSpMk id="127" creationId="{77EB1C59-16D1-4C5E-9775-50CB40E022FE}"/>
          </ac:grpSpMkLst>
        </pc:grpChg>
        <pc:grpChg chg="add del">
          <ac:chgData name="Kristýna Rothová" userId="88fec92c-c71b-4af5-acda-176ca9c39de1" providerId="ADAL" clId="{E0373E4E-8C39-384E-93B5-6C350DB1EEBB}" dt="2021-01-14T11:01:24.466" v="402"/>
          <ac:grpSpMkLst>
            <pc:docMk/>
            <pc:sldMk cId="3687944100" sldId="258"/>
            <ac:grpSpMk id="138" creationId="{9795E515-5F57-431F-9A0D-3A0419DF7572}"/>
          </ac:grpSpMkLst>
        </pc:grpChg>
        <pc:grpChg chg="add del">
          <ac:chgData name="Kristýna Rothová" userId="88fec92c-c71b-4af5-acda-176ca9c39de1" providerId="ADAL" clId="{E0373E4E-8C39-384E-93B5-6C350DB1EEBB}" dt="2021-01-14T11:01:24.466" v="402"/>
          <ac:grpSpMkLst>
            <pc:docMk/>
            <pc:sldMk cId="3687944100" sldId="258"/>
            <ac:grpSpMk id="142" creationId="{1351B104-9B78-4A2B-B970-FA8ABE1CE12D}"/>
          </ac:grpSpMkLst>
        </pc:grpChg>
        <pc:picChg chg="mod">
          <ac:chgData name="Kristýna Rothová" userId="88fec92c-c71b-4af5-acda-176ca9c39de1" providerId="ADAL" clId="{E0373E4E-8C39-384E-93B5-6C350DB1EEBB}" dt="2021-01-14T11:02:45.375" v="408" actId="170"/>
          <ac:picMkLst>
            <pc:docMk/>
            <pc:sldMk cId="3687944100" sldId="258"/>
            <ac:picMk id="4" creationId="{EA3429F1-FE05-9E4B-8A05-C60D2DA13BF2}"/>
          </ac:picMkLst>
        </pc:picChg>
        <pc:picChg chg="add del">
          <ac:chgData name="Kristýna Rothová" userId="88fec92c-c71b-4af5-acda-176ca9c39de1" providerId="ADAL" clId="{E0373E4E-8C39-384E-93B5-6C350DB1EEBB}" dt="2021-01-14T11:01:05.822" v="397" actId="26606"/>
          <ac:picMkLst>
            <pc:docMk/>
            <pc:sldMk cId="3687944100" sldId="258"/>
            <ac:picMk id="9" creationId="{50C065C3-0FE3-4452-B765-CB05BBB2A983}"/>
          </ac:picMkLst>
        </pc:picChg>
        <pc:picChg chg="add del">
          <ac:chgData name="Kristýna Rothová" userId="88fec92c-c71b-4af5-acda-176ca9c39de1" providerId="ADAL" clId="{E0373E4E-8C39-384E-93B5-6C350DB1EEBB}" dt="2021-01-14T10:53:50.127" v="277" actId="26606"/>
          <ac:picMkLst>
            <pc:docMk/>
            <pc:sldMk cId="3687944100" sldId="258"/>
            <ac:picMk id="31" creationId="{24F266AD-725B-4A9D-B448-4C000F95CB47}"/>
          </ac:picMkLst>
        </pc:picChg>
        <pc:picChg chg="add del">
          <ac:chgData name="Kristýna Rothová" userId="88fec92c-c71b-4af5-acda-176ca9c39de1" providerId="ADAL" clId="{E0373E4E-8C39-384E-93B5-6C350DB1EEBB}" dt="2021-01-14T11:01:24.466" v="402"/>
          <ac:picMkLst>
            <pc:docMk/>
            <pc:sldMk cId="3687944100" sldId="258"/>
            <ac:picMk id="126" creationId="{50C065C3-0FE3-4452-B765-CB05BBB2A983}"/>
          </ac:picMkLst>
        </pc:picChg>
      </pc:sldChg>
      <pc:sldChg chg="addSp delSp modSp mod setBg setClrOvrMap delDesignElem">
        <pc:chgData name="Kristýna Rothová" userId="88fec92c-c71b-4af5-acda-176ca9c39de1" providerId="ADAL" clId="{E0373E4E-8C39-384E-93B5-6C350DB1EEBB}" dt="2021-01-14T11:04:11.157" v="417" actId="26606"/>
        <pc:sldMkLst>
          <pc:docMk/>
          <pc:sldMk cId="3397802034" sldId="259"/>
        </pc:sldMkLst>
        <pc:spChg chg="mod ord">
          <ac:chgData name="Kristýna Rothová" userId="88fec92c-c71b-4af5-acda-176ca9c39de1" providerId="ADAL" clId="{E0373E4E-8C39-384E-93B5-6C350DB1EEBB}" dt="2021-01-14T11:04:11.157" v="417" actId="26606"/>
          <ac:spMkLst>
            <pc:docMk/>
            <pc:sldMk cId="3397802034" sldId="259"/>
            <ac:spMk id="2" creationId="{062CE61D-6FC6-394A-9F35-7A3B1E23CDC3}"/>
          </ac:spMkLst>
        </pc:spChg>
        <pc:spChg chg="add del">
          <ac:chgData name="Kristýna Rothová" userId="88fec92c-c71b-4af5-acda-176ca9c39de1" providerId="ADAL" clId="{E0373E4E-8C39-384E-93B5-6C350DB1EEBB}" dt="2021-01-14T10:54:16.229" v="283"/>
          <ac:spMkLst>
            <pc:docMk/>
            <pc:sldMk cId="3397802034" sldId="259"/>
            <ac:spMk id="46" creationId="{E49CC64F-7275-4E33-961B-0C5CDC439875}"/>
          </ac:spMkLst>
        </pc:spChg>
        <pc:spChg chg="add del">
          <ac:chgData name="Kristýna Rothová" userId="88fec92c-c71b-4af5-acda-176ca9c39de1" providerId="ADAL" clId="{E0373E4E-8C39-384E-93B5-6C350DB1EEBB}" dt="2021-01-14T10:42:01.134" v="270" actId="26606"/>
          <ac:spMkLst>
            <pc:docMk/>
            <pc:sldMk cId="3397802034" sldId="259"/>
            <ac:spMk id="55" creationId="{BDD7BED2-CC5E-4866-AC0C-DCF928AF8AEE}"/>
          </ac:spMkLst>
        </pc:spChg>
        <pc:spChg chg="add del">
          <ac:chgData name="Kristýna Rothová" userId="88fec92c-c71b-4af5-acda-176ca9c39de1" providerId="ADAL" clId="{E0373E4E-8C39-384E-93B5-6C350DB1EEBB}" dt="2021-01-14T10:42:04.171" v="272" actId="26606"/>
          <ac:spMkLst>
            <pc:docMk/>
            <pc:sldMk cId="3397802034" sldId="259"/>
            <ac:spMk id="57" creationId="{37C89E4B-3C9F-44B9-8B86-D9E3D112D8EC}"/>
          </ac:spMkLst>
        </pc:spChg>
        <pc:spChg chg="add del">
          <ac:chgData name="Kristýna Rothová" userId="88fec92c-c71b-4af5-acda-176ca9c39de1" providerId="ADAL" clId="{E0373E4E-8C39-384E-93B5-6C350DB1EEBB}" dt="2021-01-14T10:53:51.558" v="278" actId="26606"/>
          <ac:spMkLst>
            <pc:docMk/>
            <pc:sldMk cId="3397802034" sldId="259"/>
            <ac:spMk id="63" creationId="{BDD7BED2-CC5E-4866-AC0C-DCF928AF8AEE}"/>
          </ac:spMkLst>
        </pc:spChg>
        <pc:spChg chg="add">
          <ac:chgData name="Kristýna Rothová" userId="88fec92c-c71b-4af5-acda-176ca9c39de1" providerId="ADAL" clId="{E0373E4E-8C39-384E-93B5-6C350DB1EEBB}" dt="2021-01-14T11:04:11.157" v="417" actId="26606"/>
          <ac:spMkLst>
            <pc:docMk/>
            <pc:sldMk cId="3397802034" sldId="259"/>
            <ac:spMk id="175" creationId="{C1C3FA74-6158-4157-A8F0-8CAE5091FF50}"/>
          </ac:spMkLst>
        </pc:spChg>
        <pc:grpChg chg="add del">
          <ac:chgData name="Kristýna Rothová" userId="88fec92c-c71b-4af5-acda-176ca9c39de1" providerId="ADAL" clId="{E0373E4E-8C39-384E-93B5-6C350DB1EEBB}" dt="2021-01-14T11:04:02.189" v="414" actId="26606"/>
          <ac:grpSpMkLst>
            <pc:docMk/>
            <pc:sldMk cId="3397802034" sldId="259"/>
            <ac:grpSpMk id="15" creationId="{9795E515-5F57-431F-9A0D-3A0419DF7572}"/>
          </ac:grpSpMkLst>
        </pc:grpChg>
        <pc:grpChg chg="add del">
          <ac:chgData name="Kristýna Rothová" userId="88fec92c-c71b-4af5-acda-176ca9c39de1" providerId="ADAL" clId="{E0373E4E-8C39-384E-93B5-6C350DB1EEBB}" dt="2021-01-14T11:04:02.189" v="414" actId="26606"/>
          <ac:grpSpMkLst>
            <pc:docMk/>
            <pc:sldMk cId="3397802034" sldId="259"/>
            <ac:grpSpMk id="71" creationId="{096A8A5D-137F-4A8A-9811-F7A867F02E3F}"/>
          </ac:grpSpMkLst>
        </pc:grpChg>
        <pc:grpChg chg="add del">
          <ac:chgData name="Kristýna Rothová" userId="88fec92c-c71b-4af5-acda-176ca9c39de1" providerId="ADAL" clId="{E0373E4E-8C39-384E-93B5-6C350DB1EEBB}" dt="2021-01-14T11:04:02.189" v="414" actId="26606"/>
          <ac:grpSpMkLst>
            <pc:docMk/>
            <pc:sldMk cId="3397802034" sldId="259"/>
            <ac:grpSpMk id="75" creationId="{0FA686C7-6B08-416F-AEF3-C204079363A8}"/>
          </ac:grpSpMkLst>
        </pc:grpChg>
        <pc:grpChg chg="add del">
          <ac:chgData name="Kristýna Rothová" userId="88fec92c-c71b-4af5-acda-176ca9c39de1" providerId="ADAL" clId="{E0373E4E-8C39-384E-93B5-6C350DB1EEBB}" dt="2021-01-14T11:04:02.189" v="414" actId="26606"/>
          <ac:grpSpMkLst>
            <pc:docMk/>
            <pc:sldMk cId="3397802034" sldId="259"/>
            <ac:grpSpMk id="131" creationId="{4C78E281-F596-4ECB-979A-89D89452AAD7}"/>
          </ac:grpSpMkLst>
        </pc:grpChg>
        <pc:grpChg chg="add del">
          <ac:chgData name="Kristýna Rothová" userId="88fec92c-c71b-4af5-acda-176ca9c39de1" providerId="ADAL" clId="{E0373E4E-8C39-384E-93B5-6C350DB1EEBB}" dt="2021-01-14T11:04:11.100" v="416" actId="26606"/>
          <ac:grpSpMkLst>
            <pc:docMk/>
            <pc:sldMk cId="3397802034" sldId="259"/>
            <ac:grpSpMk id="147" creationId="{9795E515-5F57-431F-9A0D-3A0419DF7572}"/>
          </ac:grpSpMkLst>
        </pc:grpChg>
        <pc:grpChg chg="add del">
          <ac:chgData name="Kristýna Rothová" userId="88fec92c-c71b-4af5-acda-176ca9c39de1" providerId="ADAL" clId="{E0373E4E-8C39-384E-93B5-6C350DB1EEBB}" dt="2021-01-14T11:04:11.100" v="416" actId="26606"/>
          <ac:grpSpMkLst>
            <pc:docMk/>
            <pc:sldMk cId="3397802034" sldId="259"/>
            <ac:grpSpMk id="158" creationId="{1351B104-9B78-4A2B-B970-FA8ABE1CE12D}"/>
          </ac:grpSpMkLst>
        </pc:grpChg>
        <pc:grpChg chg="add del">
          <ac:chgData name="Kristýna Rothová" userId="88fec92c-c71b-4af5-acda-176ca9c39de1" providerId="ADAL" clId="{E0373E4E-8C39-384E-93B5-6C350DB1EEBB}" dt="2021-01-14T11:04:11.100" v="416" actId="26606"/>
          <ac:grpSpMkLst>
            <pc:docMk/>
            <pc:sldMk cId="3397802034" sldId="259"/>
            <ac:grpSpMk id="160" creationId="{D4116A08-770E-4DC3-AAB6-E3E8E6CEC832}"/>
          </ac:grpSpMkLst>
        </pc:grpChg>
        <pc:grpChg chg="add del">
          <ac:chgData name="Kristýna Rothová" userId="88fec92c-c71b-4af5-acda-176ca9c39de1" providerId="ADAL" clId="{E0373E4E-8C39-384E-93B5-6C350DB1EEBB}" dt="2021-01-14T11:04:11.100" v="416" actId="26606"/>
          <ac:grpSpMkLst>
            <pc:docMk/>
            <pc:sldMk cId="3397802034" sldId="259"/>
            <ac:grpSpMk id="161" creationId="{77EB1C59-16D1-4C5E-9775-50CB40E022FE}"/>
          </ac:grpSpMkLst>
        </pc:grpChg>
        <pc:grpChg chg="add">
          <ac:chgData name="Kristýna Rothová" userId="88fec92c-c71b-4af5-acda-176ca9c39de1" providerId="ADAL" clId="{E0373E4E-8C39-384E-93B5-6C350DB1EEBB}" dt="2021-01-14T11:04:11.157" v="417" actId="26606"/>
          <ac:grpSpMkLst>
            <pc:docMk/>
            <pc:sldMk cId="3397802034" sldId="259"/>
            <ac:grpSpMk id="164" creationId="{9795E515-5F57-431F-9A0D-3A0419DF7572}"/>
          </ac:grpSpMkLst>
        </pc:grpChg>
        <pc:picChg chg="mod">
          <ac:chgData name="Kristýna Rothová" userId="88fec92c-c71b-4af5-acda-176ca9c39de1" providerId="ADAL" clId="{E0373E4E-8C39-384E-93B5-6C350DB1EEBB}" dt="2021-01-14T11:04:11.157" v="417" actId="26606"/>
          <ac:picMkLst>
            <pc:docMk/>
            <pc:sldMk cId="3397802034" sldId="259"/>
            <ac:picMk id="8" creationId="{03D6EDEF-1139-634B-818B-671BEBA1AD11}"/>
          </ac:picMkLst>
        </pc:picChg>
        <pc:picChg chg="add del">
          <ac:chgData name="Kristýna Rothová" userId="88fec92c-c71b-4af5-acda-176ca9c39de1" providerId="ADAL" clId="{E0373E4E-8C39-384E-93B5-6C350DB1EEBB}" dt="2021-01-14T11:04:02.189" v="414" actId="26606"/>
          <ac:picMkLst>
            <pc:docMk/>
            <pc:sldMk cId="3397802034" sldId="259"/>
            <ac:picMk id="13" creationId="{50C065C3-0FE3-4452-B765-CB05BBB2A983}"/>
          </ac:picMkLst>
        </pc:picChg>
        <pc:picChg chg="add del">
          <ac:chgData name="Kristýna Rothová" userId="88fec92c-c71b-4af5-acda-176ca9c39de1" providerId="ADAL" clId="{E0373E4E-8C39-384E-93B5-6C350DB1EEBB}" dt="2021-01-14T10:42:01.134" v="270" actId="26606"/>
          <ac:picMkLst>
            <pc:docMk/>
            <pc:sldMk cId="3397802034" sldId="259"/>
            <ac:picMk id="51" creationId="{D266A5D8-E184-4E8F-9001-D6F41E3974FE}"/>
          </ac:picMkLst>
        </pc:picChg>
        <pc:picChg chg="add del">
          <ac:chgData name="Kristýna Rothová" userId="88fec92c-c71b-4af5-acda-176ca9c39de1" providerId="ADAL" clId="{E0373E4E-8C39-384E-93B5-6C350DB1EEBB}" dt="2021-01-14T10:42:01.134" v="270" actId="26606"/>
          <ac:picMkLst>
            <pc:docMk/>
            <pc:sldMk cId="3397802034" sldId="259"/>
            <ac:picMk id="53" creationId="{4EB1D02B-BBFA-4A97-A021-7816ECC34904}"/>
          </ac:picMkLst>
        </pc:picChg>
        <pc:picChg chg="add del">
          <ac:chgData name="Kristýna Rothová" userId="88fec92c-c71b-4af5-acda-176ca9c39de1" providerId="ADAL" clId="{E0373E4E-8C39-384E-93B5-6C350DB1EEBB}" dt="2021-01-14T10:53:51.558" v="278" actId="26606"/>
          <ac:picMkLst>
            <pc:docMk/>
            <pc:sldMk cId="3397802034" sldId="259"/>
            <ac:picMk id="61" creationId="{D266A5D8-E184-4E8F-9001-D6F41E3974FE}"/>
          </ac:picMkLst>
        </pc:picChg>
        <pc:picChg chg="add del">
          <ac:chgData name="Kristýna Rothová" userId="88fec92c-c71b-4af5-acda-176ca9c39de1" providerId="ADAL" clId="{E0373E4E-8C39-384E-93B5-6C350DB1EEBB}" dt="2021-01-14T10:53:51.558" v="278" actId="26606"/>
          <ac:picMkLst>
            <pc:docMk/>
            <pc:sldMk cId="3397802034" sldId="259"/>
            <ac:picMk id="62" creationId="{4EB1D02B-BBFA-4A97-A021-7816ECC34904}"/>
          </ac:picMkLst>
        </pc:picChg>
        <pc:picChg chg="add del">
          <ac:chgData name="Kristýna Rothová" userId="88fec92c-c71b-4af5-acda-176ca9c39de1" providerId="ADAL" clId="{E0373E4E-8C39-384E-93B5-6C350DB1EEBB}" dt="2021-01-14T11:04:11.100" v="416" actId="26606"/>
          <ac:picMkLst>
            <pc:docMk/>
            <pc:sldMk cId="3397802034" sldId="259"/>
            <ac:picMk id="146" creationId="{50C065C3-0FE3-4452-B765-CB05BBB2A983}"/>
          </ac:picMkLst>
        </pc:picChg>
        <pc:picChg chg="add">
          <ac:chgData name="Kristýna Rothová" userId="88fec92c-c71b-4af5-acda-176ca9c39de1" providerId="ADAL" clId="{E0373E4E-8C39-384E-93B5-6C350DB1EEBB}" dt="2021-01-14T11:04:11.157" v="417" actId="26606"/>
          <ac:picMkLst>
            <pc:docMk/>
            <pc:sldMk cId="3397802034" sldId="259"/>
            <ac:picMk id="163" creationId="{50C065C3-0FE3-4452-B765-CB05BBB2A983}"/>
          </ac:picMkLst>
        </pc:picChg>
        <pc:cxnChg chg="add del">
          <ac:chgData name="Kristýna Rothová" userId="88fec92c-c71b-4af5-acda-176ca9c39de1" providerId="ADAL" clId="{E0373E4E-8C39-384E-93B5-6C350DB1EEBB}" dt="2021-01-14T10:42:04.171" v="272" actId="26606"/>
          <ac:cxnSpMkLst>
            <pc:docMk/>
            <pc:sldMk cId="3397802034" sldId="259"/>
            <ac:cxnSpMk id="58" creationId="{AA2EAA10-076F-46BD-8F0F-B9A2FB77A85C}"/>
          </ac:cxnSpMkLst>
        </pc:cxnChg>
        <pc:cxnChg chg="add del">
          <ac:chgData name="Kristýna Rothová" userId="88fec92c-c71b-4af5-acda-176ca9c39de1" providerId="ADAL" clId="{E0373E4E-8C39-384E-93B5-6C350DB1EEBB}" dt="2021-01-14T10:42:04.171" v="272" actId="26606"/>
          <ac:cxnSpMkLst>
            <pc:docMk/>
            <pc:sldMk cId="3397802034" sldId="259"/>
            <ac:cxnSpMk id="59" creationId="{D891E407-403B-4764-86C9-33A56D3BCAA3}"/>
          </ac:cxnSpMkLst>
        </pc:cxnChg>
      </pc:sldChg>
      <pc:sldChg chg="del">
        <pc:chgData name="Kristýna Rothová" userId="88fec92c-c71b-4af5-acda-176ca9c39de1" providerId="ADAL" clId="{E0373E4E-8C39-384E-93B5-6C350DB1EEBB}" dt="2021-01-14T10:38:27.338" v="34" actId="2696"/>
        <pc:sldMkLst>
          <pc:docMk/>
          <pc:sldMk cId="2312883169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35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60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306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733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56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88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465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546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7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29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35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27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13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14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28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71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34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6DF7-F471-D745-9DAA-55728523AF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8D353-1111-AD45-B34D-FE3FE8BBFA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205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  <p:sldLayoutId id="2147484389" r:id="rId12"/>
    <p:sldLayoutId id="2147484390" r:id="rId13"/>
    <p:sldLayoutId id="2147484391" r:id="rId14"/>
    <p:sldLayoutId id="2147484392" r:id="rId15"/>
    <p:sldLayoutId id="2147484393" r:id="rId16"/>
    <p:sldLayoutId id="21474843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photo/blue-wallpaper-christmas-christmas-trees-evening-154504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09EF8A-F207-F74A-917F-11E4AA562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233" y="4539573"/>
            <a:ext cx="8957534" cy="118283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Adventní setkání</a:t>
            </a:r>
          </a:p>
        </p:txBody>
      </p:sp>
      <p:sp>
        <p:nvSpPr>
          <p:cNvPr id="16" name="Round Diagonal Corner Rectangle 6">
            <a:extLst>
              <a:ext uri="{FF2B5EF4-FFF2-40B4-BE49-F238E27FC236}">
                <a16:creationId xmlns:a16="http://schemas.microsoft.com/office/drawing/2014/main" xmlns="" id="{C1C3FA74-6158-4157-A8F0-8CAE5091FF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trom, exteriér, obloha, svah&#10;&#10;Popis byl vytvořen automaticky">
            <a:extLst>
              <a:ext uri="{FF2B5EF4-FFF2-40B4-BE49-F238E27FC236}">
                <a16:creationId xmlns:a16="http://schemas.microsoft.com/office/drawing/2014/main" xmlns="" id="{4E5966EA-2329-134E-9336-E7278785A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6690" r="1" b="26566"/>
          <a:stretch/>
        </p:blipFill>
        <p:spPr>
          <a:xfrm>
            <a:off x="973635" y="951493"/>
            <a:ext cx="10266669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4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>
            <a:extLst>
              <a:ext uri="{FF2B5EF4-FFF2-40B4-BE49-F238E27FC236}">
                <a16:creationId xmlns:a16="http://schemas.microsoft.com/office/drawing/2014/main" xmlns="" id="{50C065C3-0FE3-4452-B765-CB05BBB2A9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1" name="Group 155">
            <a:extLst>
              <a:ext uri="{FF2B5EF4-FFF2-40B4-BE49-F238E27FC236}">
                <a16:creationId xmlns:a16="http://schemas.microsoft.com/office/drawing/2014/main" xmlns="" id="{9795E515-5F57-431F-9A0D-3A0419DF7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7" name="Rectangle 5">
              <a:extLst>
                <a:ext uri="{FF2B5EF4-FFF2-40B4-BE49-F238E27FC236}">
                  <a16:creationId xmlns:a16="http://schemas.microsoft.com/office/drawing/2014/main" xmlns="" id="{D45BCBFE-0478-4767-BF2E-FC2C548BA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xmlns="" id="{E903928F-F6DA-470C-81A0-CF7D9DE034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7">
              <a:extLst>
                <a:ext uri="{FF2B5EF4-FFF2-40B4-BE49-F238E27FC236}">
                  <a16:creationId xmlns:a16="http://schemas.microsoft.com/office/drawing/2014/main" xmlns="" id="{ADA095F6-E326-4450-A2D6-DB2BF989B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Rectangle 8">
              <a:extLst>
                <a:ext uri="{FF2B5EF4-FFF2-40B4-BE49-F238E27FC236}">
                  <a16:creationId xmlns:a16="http://schemas.microsoft.com/office/drawing/2014/main" xmlns="" id="{6B067F9A-FDF2-49EC-B4FF-CD4B90F78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1" name="Freeform 9">
              <a:extLst>
                <a:ext uri="{FF2B5EF4-FFF2-40B4-BE49-F238E27FC236}">
                  <a16:creationId xmlns:a16="http://schemas.microsoft.com/office/drawing/2014/main" xmlns="" id="{F1331213-D19D-49FC-8616-168A14565A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xmlns="" id="{2ADFE242-96FC-4A14-8C59-90CD6DE1D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11">
              <a:extLst>
                <a:ext uri="{FF2B5EF4-FFF2-40B4-BE49-F238E27FC236}">
                  <a16:creationId xmlns:a16="http://schemas.microsoft.com/office/drawing/2014/main" xmlns="" id="{6A97B7BC-40BD-494B-9C6B-AF3045559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12">
              <a:extLst>
                <a:ext uri="{FF2B5EF4-FFF2-40B4-BE49-F238E27FC236}">
                  <a16:creationId xmlns:a16="http://schemas.microsoft.com/office/drawing/2014/main" xmlns="" id="{3D7F35CF-F44C-491F-904D-A31ED8321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3">
              <a:extLst>
                <a:ext uri="{FF2B5EF4-FFF2-40B4-BE49-F238E27FC236}">
                  <a16:creationId xmlns:a16="http://schemas.microsoft.com/office/drawing/2014/main" xmlns="" id="{84D9BF7E-18C2-452C-B139-4ED58D7A0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14">
              <a:extLst>
                <a:ext uri="{FF2B5EF4-FFF2-40B4-BE49-F238E27FC236}">
                  <a16:creationId xmlns:a16="http://schemas.microsoft.com/office/drawing/2014/main" xmlns="" id="{700A6223-AD38-426F-A6FE-7926CAEF3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15">
              <a:extLst>
                <a:ext uri="{FF2B5EF4-FFF2-40B4-BE49-F238E27FC236}">
                  <a16:creationId xmlns:a16="http://schemas.microsoft.com/office/drawing/2014/main" xmlns="" id="{D172AA94-449F-45EB-94E6-67C186C32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xmlns="" id="{A7D4F697-8937-4F4C-83C5-770B3FCB82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17">
              <a:extLst>
                <a:ext uri="{FF2B5EF4-FFF2-40B4-BE49-F238E27FC236}">
                  <a16:creationId xmlns:a16="http://schemas.microsoft.com/office/drawing/2014/main" xmlns="" id="{10AF1D59-5117-4D47-8414-4BB61F944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xmlns="" id="{2387DC33-88B3-4718-8C94-41659EA33A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xmlns="" id="{D4E7EC64-4763-4F04-B2E4-E400364D72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0">
              <a:extLst>
                <a:ext uri="{FF2B5EF4-FFF2-40B4-BE49-F238E27FC236}">
                  <a16:creationId xmlns:a16="http://schemas.microsoft.com/office/drawing/2014/main" xmlns="" id="{581717DF-9FD4-47CB-9579-E34DF7E875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1">
              <a:extLst>
                <a:ext uri="{FF2B5EF4-FFF2-40B4-BE49-F238E27FC236}">
                  <a16:creationId xmlns:a16="http://schemas.microsoft.com/office/drawing/2014/main" xmlns="" id="{BCD8EF50-6E58-4B2D-90B6-AFF236A73B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2">
              <a:extLst>
                <a:ext uri="{FF2B5EF4-FFF2-40B4-BE49-F238E27FC236}">
                  <a16:creationId xmlns:a16="http://schemas.microsoft.com/office/drawing/2014/main" xmlns="" id="{6524A268-142A-4CBF-BB8B-DC1FCBC8F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3">
              <a:extLst>
                <a:ext uri="{FF2B5EF4-FFF2-40B4-BE49-F238E27FC236}">
                  <a16:creationId xmlns:a16="http://schemas.microsoft.com/office/drawing/2014/main" xmlns="" id="{56A0E6F3-B76B-4813-B44B-56CE11A8A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24">
              <a:extLst>
                <a:ext uri="{FF2B5EF4-FFF2-40B4-BE49-F238E27FC236}">
                  <a16:creationId xmlns:a16="http://schemas.microsoft.com/office/drawing/2014/main" xmlns="" id="{A74CED8D-B902-4B76-9CC8-30A09B2FA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25">
              <a:extLst>
                <a:ext uri="{FF2B5EF4-FFF2-40B4-BE49-F238E27FC236}">
                  <a16:creationId xmlns:a16="http://schemas.microsoft.com/office/drawing/2014/main" xmlns="" id="{ED007BD7-ED56-4566-B1FF-707160024A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26">
              <a:extLst>
                <a:ext uri="{FF2B5EF4-FFF2-40B4-BE49-F238E27FC236}">
                  <a16:creationId xmlns:a16="http://schemas.microsoft.com/office/drawing/2014/main" xmlns="" id="{90AD48D2-5BC8-4C80-B126-B1A20124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27">
              <a:extLst>
                <a:ext uri="{FF2B5EF4-FFF2-40B4-BE49-F238E27FC236}">
                  <a16:creationId xmlns:a16="http://schemas.microsoft.com/office/drawing/2014/main" xmlns="" id="{BE14C82F-9F35-4D61-B758-7BCE32DEC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28">
              <a:extLst>
                <a:ext uri="{FF2B5EF4-FFF2-40B4-BE49-F238E27FC236}">
                  <a16:creationId xmlns:a16="http://schemas.microsoft.com/office/drawing/2014/main" xmlns="" id="{6540CE06-9028-497A-AC64-CF0ED60A7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29">
              <a:extLst>
                <a:ext uri="{FF2B5EF4-FFF2-40B4-BE49-F238E27FC236}">
                  <a16:creationId xmlns:a16="http://schemas.microsoft.com/office/drawing/2014/main" xmlns="" id="{A4825B3B-52CD-4F08-BA02-6C2B0EFEDE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30">
              <a:extLst>
                <a:ext uri="{FF2B5EF4-FFF2-40B4-BE49-F238E27FC236}">
                  <a16:creationId xmlns:a16="http://schemas.microsoft.com/office/drawing/2014/main" xmlns="" id="{6877A5EF-B8B8-44D3-AA57-4BBF89206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31">
              <a:extLst>
                <a:ext uri="{FF2B5EF4-FFF2-40B4-BE49-F238E27FC236}">
                  <a16:creationId xmlns:a16="http://schemas.microsoft.com/office/drawing/2014/main" xmlns="" id="{00BB365C-9180-4208-92CF-AB6A88848C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32">
              <a:extLst>
                <a:ext uri="{FF2B5EF4-FFF2-40B4-BE49-F238E27FC236}">
                  <a16:creationId xmlns:a16="http://schemas.microsoft.com/office/drawing/2014/main" xmlns="" id="{8D1134D2-53A6-41D5-AC1A-5254A2FBD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Rectangle 33">
              <a:extLst>
                <a:ext uri="{FF2B5EF4-FFF2-40B4-BE49-F238E27FC236}">
                  <a16:creationId xmlns:a16="http://schemas.microsoft.com/office/drawing/2014/main" xmlns="" id="{24C7FA73-07CD-479A-9B9E-DAD4D3B2B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6" name="Freeform 34">
              <a:extLst>
                <a:ext uri="{FF2B5EF4-FFF2-40B4-BE49-F238E27FC236}">
                  <a16:creationId xmlns:a16="http://schemas.microsoft.com/office/drawing/2014/main" xmlns="" id="{AB24DF92-B081-4701-B58D-913261A00D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35">
              <a:extLst>
                <a:ext uri="{FF2B5EF4-FFF2-40B4-BE49-F238E27FC236}">
                  <a16:creationId xmlns:a16="http://schemas.microsoft.com/office/drawing/2014/main" xmlns="" id="{AB4DF275-6B82-4AA9-A7A9-138E631E3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36">
              <a:extLst>
                <a:ext uri="{FF2B5EF4-FFF2-40B4-BE49-F238E27FC236}">
                  <a16:creationId xmlns:a16="http://schemas.microsoft.com/office/drawing/2014/main" xmlns="" id="{972A3812-16AD-453E-B1E6-9F39894F79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xmlns="" id="{8FB6759A-BAD8-4073-86A2-6DDD73DE2A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38">
              <a:extLst>
                <a:ext uri="{FF2B5EF4-FFF2-40B4-BE49-F238E27FC236}">
                  <a16:creationId xmlns:a16="http://schemas.microsoft.com/office/drawing/2014/main" xmlns="" id="{9FCCB0F4-1178-47C1-9EE2-234EA715C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39">
              <a:extLst>
                <a:ext uri="{FF2B5EF4-FFF2-40B4-BE49-F238E27FC236}">
                  <a16:creationId xmlns:a16="http://schemas.microsoft.com/office/drawing/2014/main" xmlns="" id="{CB01BF0B-7EB0-4C18-80BE-20D2EAC048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40">
              <a:extLst>
                <a:ext uri="{FF2B5EF4-FFF2-40B4-BE49-F238E27FC236}">
                  <a16:creationId xmlns:a16="http://schemas.microsoft.com/office/drawing/2014/main" xmlns="" id="{3266E9DA-C937-48E0-8F98-90A467760F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41">
              <a:extLst>
                <a:ext uri="{FF2B5EF4-FFF2-40B4-BE49-F238E27FC236}">
                  <a16:creationId xmlns:a16="http://schemas.microsoft.com/office/drawing/2014/main" xmlns="" id="{A8A9C00D-0425-4E68-A1DE-BCE5BD6BB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42">
              <a:extLst>
                <a:ext uri="{FF2B5EF4-FFF2-40B4-BE49-F238E27FC236}">
                  <a16:creationId xmlns:a16="http://schemas.microsoft.com/office/drawing/2014/main" xmlns="" id="{46230904-E744-4B55-84FF-826A6B737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xmlns="" id="{D4291668-8AF0-4784-BC06-870768F53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44">
              <a:extLst>
                <a:ext uri="{FF2B5EF4-FFF2-40B4-BE49-F238E27FC236}">
                  <a16:creationId xmlns:a16="http://schemas.microsoft.com/office/drawing/2014/main" xmlns="" id="{D917DCBD-774B-4AAF-92AE-D18289FFC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Rectangle 45">
              <a:extLst>
                <a:ext uri="{FF2B5EF4-FFF2-40B4-BE49-F238E27FC236}">
                  <a16:creationId xmlns:a16="http://schemas.microsoft.com/office/drawing/2014/main" xmlns="" id="{9E50122E-0F19-4D65-9CB2-E22C3EA84A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8" name="Freeform 46">
              <a:extLst>
                <a:ext uri="{FF2B5EF4-FFF2-40B4-BE49-F238E27FC236}">
                  <a16:creationId xmlns:a16="http://schemas.microsoft.com/office/drawing/2014/main" xmlns="" id="{BC28A765-6E8B-4352-BD0C-35474F70AC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47">
              <a:extLst>
                <a:ext uri="{FF2B5EF4-FFF2-40B4-BE49-F238E27FC236}">
                  <a16:creationId xmlns:a16="http://schemas.microsoft.com/office/drawing/2014/main" xmlns="" id="{0AC30A17-F494-44EB-9817-1B8B255CE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48">
              <a:extLst>
                <a:ext uri="{FF2B5EF4-FFF2-40B4-BE49-F238E27FC236}">
                  <a16:creationId xmlns:a16="http://schemas.microsoft.com/office/drawing/2014/main" xmlns="" id="{6088D59F-32BD-4932-9C22-9AA0FCDA7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49">
              <a:extLst>
                <a:ext uri="{FF2B5EF4-FFF2-40B4-BE49-F238E27FC236}">
                  <a16:creationId xmlns:a16="http://schemas.microsoft.com/office/drawing/2014/main" xmlns="" id="{B18BBE45-5F21-47FA-B291-AC802D715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50">
              <a:extLst>
                <a:ext uri="{FF2B5EF4-FFF2-40B4-BE49-F238E27FC236}">
                  <a16:creationId xmlns:a16="http://schemas.microsoft.com/office/drawing/2014/main" xmlns="" id="{A1BD992D-1C4B-4E69-A627-A45D8958E0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51">
              <a:extLst>
                <a:ext uri="{FF2B5EF4-FFF2-40B4-BE49-F238E27FC236}">
                  <a16:creationId xmlns:a16="http://schemas.microsoft.com/office/drawing/2014/main" xmlns="" id="{571C0498-7105-455E-8B0A-233F850F1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52">
              <a:extLst>
                <a:ext uri="{FF2B5EF4-FFF2-40B4-BE49-F238E27FC236}">
                  <a16:creationId xmlns:a16="http://schemas.microsoft.com/office/drawing/2014/main" xmlns="" id="{F6FA78CC-C0B1-422F-B535-05580A971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53">
              <a:extLst>
                <a:ext uri="{FF2B5EF4-FFF2-40B4-BE49-F238E27FC236}">
                  <a16:creationId xmlns:a16="http://schemas.microsoft.com/office/drawing/2014/main" xmlns="" id="{49A1BACF-EE5E-46F8-8968-D4CF18BC01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54">
              <a:extLst>
                <a:ext uri="{FF2B5EF4-FFF2-40B4-BE49-F238E27FC236}">
                  <a16:creationId xmlns:a16="http://schemas.microsoft.com/office/drawing/2014/main" xmlns="" id="{0AF8DFAF-8AF7-453E-AED7-89E59FBD7D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55">
              <a:extLst>
                <a:ext uri="{FF2B5EF4-FFF2-40B4-BE49-F238E27FC236}">
                  <a16:creationId xmlns:a16="http://schemas.microsoft.com/office/drawing/2014/main" xmlns="" id="{F8C26D97-8DA4-4556-92E4-2AE66B36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56">
              <a:extLst>
                <a:ext uri="{FF2B5EF4-FFF2-40B4-BE49-F238E27FC236}">
                  <a16:creationId xmlns:a16="http://schemas.microsoft.com/office/drawing/2014/main" xmlns="" id="{EEF9D855-A8A7-44CC-919C-BEA327F254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57">
              <a:extLst>
                <a:ext uri="{FF2B5EF4-FFF2-40B4-BE49-F238E27FC236}">
                  <a16:creationId xmlns:a16="http://schemas.microsoft.com/office/drawing/2014/main" xmlns="" id="{11F0B045-803C-4067-A182-066EEB2C4F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58">
              <a:extLst>
                <a:ext uri="{FF2B5EF4-FFF2-40B4-BE49-F238E27FC236}">
                  <a16:creationId xmlns:a16="http://schemas.microsoft.com/office/drawing/2014/main" xmlns="" id="{3C1FCACB-EFEF-4B54-99A6-E327A637C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83" name="Group 211">
            <a:extLst>
              <a:ext uri="{FF2B5EF4-FFF2-40B4-BE49-F238E27FC236}">
                <a16:creationId xmlns:a16="http://schemas.microsoft.com/office/drawing/2014/main" xmlns="" id="{096A8A5D-137F-4A8A-9811-F7A867F02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6EA64E00-438F-4B4F-9366-7A7230A9A0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4" name="Picture 2">
              <a:extLst>
                <a:ext uri="{FF2B5EF4-FFF2-40B4-BE49-F238E27FC236}">
                  <a16:creationId xmlns:a16="http://schemas.microsoft.com/office/drawing/2014/main" xmlns="" id="{59E6386A-8042-4EC7-A981-EFAC2ACB89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CD7627-BF27-F848-B4BD-4766B5CB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894" y="2235200"/>
            <a:ext cx="315622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spc="-100" dirty="0"/>
              <a:t>Říjnová akce splnila svůj cíl, se seniory jsme se setkali v čase adventním.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xmlns="" id="{0FA686C7-6B08-416F-AEF3-C204079363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7" name="Rectangle 5">
              <a:extLst>
                <a:ext uri="{FF2B5EF4-FFF2-40B4-BE49-F238E27FC236}">
                  <a16:creationId xmlns:a16="http://schemas.microsoft.com/office/drawing/2014/main" xmlns="" id="{2BBDDDB2-3938-4066-91BA-4907AF8826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8" name="Freeform 6">
              <a:extLst>
                <a:ext uri="{FF2B5EF4-FFF2-40B4-BE49-F238E27FC236}">
                  <a16:creationId xmlns:a16="http://schemas.microsoft.com/office/drawing/2014/main" xmlns="" id="{D2125FCC-F305-4C4C-9CB1-14B83ADD73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7">
              <a:extLst>
                <a:ext uri="{FF2B5EF4-FFF2-40B4-BE49-F238E27FC236}">
                  <a16:creationId xmlns:a16="http://schemas.microsoft.com/office/drawing/2014/main" xmlns="" id="{96643530-0EE0-4AC8-8241-ED8E26ED8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Rectangle 8">
              <a:extLst>
                <a:ext uri="{FF2B5EF4-FFF2-40B4-BE49-F238E27FC236}">
                  <a16:creationId xmlns:a16="http://schemas.microsoft.com/office/drawing/2014/main" xmlns="" id="{A784F0C8-95D3-4D7D-8FA9-326D3DEA26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1" name="Freeform 9">
              <a:extLst>
                <a:ext uri="{FF2B5EF4-FFF2-40B4-BE49-F238E27FC236}">
                  <a16:creationId xmlns:a16="http://schemas.microsoft.com/office/drawing/2014/main" xmlns="" id="{4D49008E-3A2F-4C2C-85EB-1D228F38E6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10">
              <a:extLst>
                <a:ext uri="{FF2B5EF4-FFF2-40B4-BE49-F238E27FC236}">
                  <a16:creationId xmlns:a16="http://schemas.microsoft.com/office/drawing/2014/main" xmlns="" id="{B09CB0F8-91EE-4A04-91CD-9B9D390ED6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11">
              <a:extLst>
                <a:ext uri="{FF2B5EF4-FFF2-40B4-BE49-F238E27FC236}">
                  <a16:creationId xmlns:a16="http://schemas.microsoft.com/office/drawing/2014/main" xmlns="" id="{954CB039-9A52-4C07-BDB1-747876D868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12">
              <a:extLst>
                <a:ext uri="{FF2B5EF4-FFF2-40B4-BE49-F238E27FC236}">
                  <a16:creationId xmlns:a16="http://schemas.microsoft.com/office/drawing/2014/main" xmlns="" id="{AD9FE313-C425-42A8-92A9-82E74C4096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13">
              <a:extLst>
                <a:ext uri="{FF2B5EF4-FFF2-40B4-BE49-F238E27FC236}">
                  <a16:creationId xmlns:a16="http://schemas.microsoft.com/office/drawing/2014/main" xmlns="" id="{CD506FC5-3A23-48B7-9771-7B77E6DA0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14">
              <a:extLst>
                <a:ext uri="{FF2B5EF4-FFF2-40B4-BE49-F238E27FC236}">
                  <a16:creationId xmlns:a16="http://schemas.microsoft.com/office/drawing/2014/main" xmlns="" id="{6FF54CDF-21B0-46AE-B402-234E62F9D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15">
              <a:extLst>
                <a:ext uri="{FF2B5EF4-FFF2-40B4-BE49-F238E27FC236}">
                  <a16:creationId xmlns:a16="http://schemas.microsoft.com/office/drawing/2014/main" xmlns="" id="{EE88784D-C24D-4FBD-AF34-85BA74966F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xmlns="" id="{F524C128-9723-4A4D-BFB5-7EBD5B24FB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17">
              <a:extLst>
                <a:ext uri="{FF2B5EF4-FFF2-40B4-BE49-F238E27FC236}">
                  <a16:creationId xmlns:a16="http://schemas.microsoft.com/office/drawing/2014/main" xmlns="" id="{9C742EF7-4F82-4B4A-9693-4F794B6A50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18">
              <a:extLst>
                <a:ext uri="{FF2B5EF4-FFF2-40B4-BE49-F238E27FC236}">
                  <a16:creationId xmlns:a16="http://schemas.microsoft.com/office/drawing/2014/main" xmlns="" id="{0265747A-2114-4F0F-81B6-618FD38958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19">
              <a:extLst>
                <a:ext uri="{FF2B5EF4-FFF2-40B4-BE49-F238E27FC236}">
                  <a16:creationId xmlns:a16="http://schemas.microsoft.com/office/drawing/2014/main" xmlns="" id="{99E488E3-470E-4FC6-A3B0-141DF162D8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20">
              <a:extLst>
                <a:ext uri="{FF2B5EF4-FFF2-40B4-BE49-F238E27FC236}">
                  <a16:creationId xmlns:a16="http://schemas.microsoft.com/office/drawing/2014/main" xmlns="" id="{612B7DC5-03F3-4B7B-9520-D66144F16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21">
              <a:extLst>
                <a:ext uri="{FF2B5EF4-FFF2-40B4-BE49-F238E27FC236}">
                  <a16:creationId xmlns:a16="http://schemas.microsoft.com/office/drawing/2014/main" xmlns="" id="{B2355AA2-DB69-485A-B600-E3DF02F2DF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22">
              <a:extLst>
                <a:ext uri="{FF2B5EF4-FFF2-40B4-BE49-F238E27FC236}">
                  <a16:creationId xmlns:a16="http://schemas.microsoft.com/office/drawing/2014/main" xmlns="" id="{4DC3AC80-2B15-428E-8B1E-53312C666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23">
              <a:extLst>
                <a:ext uri="{FF2B5EF4-FFF2-40B4-BE49-F238E27FC236}">
                  <a16:creationId xmlns:a16="http://schemas.microsoft.com/office/drawing/2014/main" xmlns="" id="{C48F81D6-640C-4483-9773-8C7BFF461D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24">
              <a:extLst>
                <a:ext uri="{FF2B5EF4-FFF2-40B4-BE49-F238E27FC236}">
                  <a16:creationId xmlns:a16="http://schemas.microsoft.com/office/drawing/2014/main" xmlns="" id="{C7AA2EE3-7411-4DCB-B79E-0C5C95D7C7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25">
              <a:extLst>
                <a:ext uri="{FF2B5EF4-FFF2-40B4-BE49-F238E27FC236}">
                  <a16:creationId xmlns:a16="http://schemas.microsoft.com/office/drawing/2014/main" xmlns="" id="{8B84BFA3-B122-4CA5-8C28-79134C9752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26">
              <a:extLst>
                <a:ext uri="{FF2B5EF4-FFF2-40B4-BE49-F238E27FC236}">
                  <a16:creationId xmlns:a16="http://schemas.microsoft.com/office/drawing/2014/main" xmlns="" id="{A7C22B06-B32B-46EB-9428-B7CA7DA1F8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Freeform 27">
              <a:extLst>
                <a:ext uri="{FF2B5EF4-FFF2-40B4-BE49-F238E27FC236}">
                  <a16:creationId xmlns:a16="http://schemas.microsoft.com/office/drawing/2014/main" xmlns="" id="{1AE1D740-5AF4-4B8F-B533-C8CD4E56E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Freeform 28">
              <a:extLst>
                <a:ext uri="{FF2B5EF4-FFF2-40B4-BE49-F238E27FC236}">
                  <a16:creationId xmlns:a16="http://schemas.microsoft.com/office/drawing/2014/main" xmlns="" id="{555B0792-99B8-4014-AC84-7B39D21294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reeform 29">
              <a:extLst>
                <a:ext uri="{FF2B5EF4-FFF2-40B4-BE49-F238E27FC236}">
                  <a16:creationId xmlns:a16="http://schemas.microsoft.com/office/drawing/2014/main" xmlns="" id="{395B90B6-A4DE-4EEF-B53E-395E8D4AF3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30">
              <a:extLst>
                <a:ext uri="{FF2B5EF4-FFF2-40B4-BE49-F238E27FC236}">
                  <a16:creationId xmlns:a16="http://schemas.microsoft.com/office/drawing/2014/main" xmlns="" id="{A0117576-A27F-4175-BD9D-EE15C96D9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31">
              <a:extLst>
                <a:ext uri="{FF2B5EF4-FFF2-40B4-BE49-F238E27FC236}">
                  <a16:creationId xmlns:a16="http://schemas.microsoft.com/office/drawing/2014/main" xmlns="" id="{93C8332E-93D3-4919-A977-06EC765564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32">
              <a:extLst>
                <a:ext uri="{FF2B5EF4-FFF2-40B4-BE49-F238E27FC236}">
                  <a16:creationId xmlns:a16="http://schemas.microsoft.com/office/drawing/2014/main" xmlns="" id="{B086AC0E-8130-47AC-A510-5285FAE65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Rectangle 33">
              <a:extLst>
                <a:ext uri="{FF2B5EF4-FFF2-40B4-BE49-F238E27FC236}">
                  <a16:creationId xmlns:a16="http://schemas.microsoft.com/office/drawing/2014/main" xmlns="" id="{DF1BC1DF-8089-49D8-9535-EAB0D7C9A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6" name="Freeform 34">
              <a:extLst>
                <a:ext uri="{FF2B5EF4-FFF2-40B4-BE49-F238E27FC236}">
                  <a16:creationId xmlns:a16="http://schemas.microsoft.com/office/drawing/2014/main" xmlns="" id="{97388BAE-DCB9-4B88-9CDE-6FA3304D3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35">
              <a:extLst>
                <a:ext uri="{FF2B5EF4-FFF2-40B4-BE49-F238E27FC236}">
                  <a16:creationId xmlns:a16="http://schemas.microsoft.com/office/drawing/2014/main" xmlns="" id="{7E059A96-E5FE-4EE1-9C6D-3AB208BF67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36">
              <a:extLst>
                <a:ext uri="{FF2B5EF4-FFF2-40B4-BE49-F238E27FC236}">
                  <a16:creationId xmlns:a16="http://schemas.microsoft.com/office/drawing/2014/main" xmlns="" id="{CD6A3DCE-FBEE-41E7-A0EC-CA23A1DF3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37">
              <a:extLst>
                <a:ext uri="{FF2B5EF4-FFF2-40B4-BE49-F238E27FC236}">
                  <a16:creationId xmlns:a16="http://schemas.microsoft.com/office/drawing/2014/main" xmlns="" id="{52966C83-B07E-463F-B982-F3E074D9D1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38">
              <a:extLst>
                <a:ext uri="{FF2B5EF4-FFF2-40B4-BE49-F238E27FC236}">
                  <a16:creationId xmlns:a16="http://schemas.microsoft.com/office/drawing/2014/main" xmlns="" id="{0F475B53-6578-4C68-AC7C-3BE28EA6A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39">
              <a:extLst>
                <a:ext uri="{FF2B5EF4-FFF2-40B4-BE49-F238E27FC236}">
                  <a16:creationId xmlns:a16="http://schemas.microsoft.com/office/drawing/2014/main" xmlns="" id="{8475C02B-D024-4E20-9EF3-2A7E96740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40">
              <a:extLst>
                <a:ext uri="{FF2B5EF4-FFF2-40B4-BE49-F238E27FC236}">
                  <a16:creationId xmlns:a16="http://schemas.microsoft.com/office/drawing/2014/main" xmlns="" id="{1F5EF5DC-7372-4549-B0A6-800F194068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41">
              <a:extLst>
                <a:ext uri="{FF2B5EF4-FFF2-40B4-BE49-F238E27FC236}">
                  <a16:creationId xmlns:a16="http://schemas.microsoft.com/office/drawing/2014/main" xmlns="" id="{8B908D96-CCB2-426B-862C-2BDB2AF717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42">
              <a:extLst>
                <a:ext uri="{FF2B5EF4-FFF2-40B4-BE49-F238E27FC236}">
                  <a16:creationId xmlns:a16="http://schemas.microsoft.com/office/drawing/2014/main" xmlns="" id="{26752E6D-E46B-4DA2-B280-5C696EF4F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43">
              <a:extLst>
                <a:ext uri="{FF2B5EF4-FFF2-40B4-BE49-F238E27FC236}">
                  <a16:creationId xmlns:a16="http://schemas.microsoft.com/office/drawing/2014/main" xmlns="" id="{011E7A27-73CF-4E1E-8AE2-B88B96F3B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44">
              <a:extLst>
                <a:ext uri="{FF2B5EF4-FFF2-40B4-BE49-F238E27FC236}">
                  <a16:creationId xmlns:a16="http://schemas.microsoft.com/office/drawing/2014/main" xmlns="" id="{1DBE1EE2-4667-4A45-80F7-217D3B6FA7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Rectangle 45">
              <a:extLst>
                <a:ext uri="{FF2B5EF4-FFF2-40B4-BE49-F238E27FC236}">
                  <a16:creationId xmlns:a16="http://schemas.microsoft.com/office/drawing/2014/main" xmlns="" id="{A48239BC-3712-4110-AE92-4AC892603D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8" name="Freeform 46">
              <a:extLst>
                <a:ext uri="{FF2B5EF4-FFF2-40B4-BE49-F238E27FC236}">
                  <a16:creationId xmlns:a16="http://schemas.microsoft.com/office/drawing/2014/main" xmlns="" id="{14B6D739-1C93-4350-BC14-ED88C6341B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47">
              <a:extLst>
                <a:ext uri="{FF2B5EF4-FFF2-40B4-BE49-F238E27FC236}">
                  <a16:creationId xmlns:a16="http://schemas.microsoft.com/office/drawing/2014/main" xmlns="" id="{2F73DF89-CB95-4798-90CA-B7A1DF2D36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48">
              <a:extLst>
                <a:ext uri="{FF2B5EF4-FFF2-40B4-BE49-F238E27FC236}">
                  <a16:creationId xmlns:a16="http://schemas.microsoft.com/office/drawing/2014/main" xmlns="" id="{1DA7D977-8D60-47B5-8071-30A6FA0C9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49">
              <a:extLst>
                <a:ext uri="{FF2B5EF4-FFF2-40B4-BE49-F238E27FC236}">
                  <a16:creationId xmlns:a16="http://schemas.microsoft.com/office/drawing/2014/main" xmlns="" id="{4A241594-4FC5-4570-94B2-724F248A6B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50">
              <a:extLst>
                <a:ext uri="{FF2B5EF4-FFF2-40B4-BE49-F238E27FC236}">
                  <a16:creationId xmlns:a16="http://schemas.microsoft.com/office/drawing/2014/main" xmlns="" id="{9D31F634-1A34-473E-A0FA-D06EB57D9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Freeform 51">
              <a:extLst>
                <a:ext uri="{FF2B5EF4-FFF2-40B4-BE49-F238E27FC236}">
                  <a16:creationId xmlns:a16="http://schemas.microsoft.com/office/drawing/2014/main" xmlns="" id="{CE20C679-7385-48FF-BBE5-5BA7C0E700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4" name="Freeform 52">
              <a:extLst>
                <a:ext uri="{FF2B5EF4-FFF2-40B4-BE49-F238E27FC236}">
                  <a16:creationId xmlns:a16="http://schemas.microsoft.com/office/drawing/2014/main" xmlns="" id="{ADF9CA3B-265F-4927-BA79-0A676AF3F5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5" name="Freeform 53">
              <a:extLst>
                <a:ext uri="{FF2B5EF4-FFF2-40B4-BE49-F238E27FC236}">
                  <a16:creationId xmlns:a16="http://schemas.microsoft.com/office/drawing/2014/main" xmlns="" id="{B138D01D-340C-4DB0-A0E1-D54B9319D5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6" name="Freeform 54">
              <a:extLst>
                <a:ext uri="{FF2B5EF4-FFF2-40B4-BE49-F238E27FC236}">
                  <a16:creationId xmlns:a16="http://schemas.microsoft.com/office/drawing/2014/main" xmlns="" id="{B56918B0-069B-4C98-995E-4D6B0B1765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7" name="Freeform 55">
              <a:extLst>
                <a:ext uri="{FF2B5EF4-FFF2-40B4-BE49-F238E27FC236}">
                  <a16:creationId xmlns:a16="http://schemas.microsoft.com/office/drawing/2014/main" xmlns="" id="{2BD45940-09B7-4CD3-90E7-0EA2CF6A03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8" name="Freeform 56">
              <a:extLst>
                <a:ext uri="{FF2B5EF4-FFF2-40B4-BE49-F238E27FC236}">
                  <a16:creationId xmlns:a16="http://schemas.microsoft.com/office/drawing/2014/main" xmlns="" id="{347A8664-7179-419E-A26E-8250762910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9" name="Freeform 57">
              <a:extLst>
                <a:ext uri="{FF2B5EF4-FFF2-40B4-BE49-F238E27FC236}">
                  <a16:creationId xmlns:a16="http://schemas.microsoft.com/office/drawing/2014/main" xmlns="" id="{B7350394-4D50-4E2E-8AF2-F4A52E734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Freeform 58">
              <a:extLst>
                <a:ext uri="{FF2B5EF4-FFF2-40B4-BE49-F238E27FC236}">
                  <a16:creationId xmlns:a16="http://schemas.microsoft.com/office/drawing/2014/main" xmlns="" id="{6B464294-4049-4542-A83E-22B8CC6331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Obrázek 3" descr="Obsah obrázku interiér, přeplněné&#10;&#10;Popis byl vytvořen automaticky">
            <a:extLst>
              <a:ext uri="{FF2B5EF4-FFF2-40B4-BE49-F238E27FC236}">
                <a16:creationId xmlns:a16="http://schemas.microsoft.com/office/drawing/2014/main" xmlns="" id="{F9D3D00C-A0FD-9A49-8F03-D312F250B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42" r="17808" b="-1"/>
          <a:stretch/>
        </p:blipFill>
        <p:spPr>
          <a:xfrm rot="5400000">
            <a:off x="344673" y="-350270"/>
            <a:ext cx="6858000" cy="7558541"/>
          </a:xfrm>
          <a:prstGeom prst="rect">
            <a:avLst/>
          </a:prstGeom>
        </p:spPr>
      </p:pic>
      <p:grpSp>
        <p:nvGrpSpPr>
          <p:cNvPr id="272" name="Group 271">
            <a:extLst>
              <a:ext uri="{FF2B5EF4-FFF2-40B4-BE49-F238E27FC236}">
                <a16:creationId xmlns:a16="http://schemas.microsoft.com/office/drawing/2014/main" xmlns="" id="{4C78E281-F596-4ECB-979A-89D89452A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273" name="Freeform 32">
              <a:extLst>
                <a:ext uri="{FF2B5EF4-FFF2-40B4-BE49-F238E27FC236}">
                  <a16:creationId xmlns:a16="http://schemas.microsoft.com/office/drawing/2014/main" xmlns="" id="{C20E68C0-5C9E-4DA6-83AD-0EC3179BB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33">
              <a:extLst>
                <a:ext uri="{FF2B5EF4-FFF2-40B4-BE49-F238E27FC236}">
                  <a16:creationId xmlns:a16="http://schemas.microsoft.com/office/drawing/2014/main" xmlns="" id="{80C08ED9-C9F6-4168-816A-F5C5F3AF5A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Freeform 34">
              <a:extLst>
                <a:ext uri="{FF2B5EF4-FFF2-40B4-BE49-F238E27FC236}">
                  <a16:creationId xmlns:a16="http://schemas.microsoft.com/office/drawing/2014/main" xmlns="" id="{0A83E4BF-890D-4E0A-A720-48088D4224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Freeform 35">
              <a:extLst>
                <a:ext uri="{FF2B5EF4-FFF2-40B4-BE49-F238E27FC236}">
                  <a16:creationId xmlns:a16="http://schemas.microsoft.com/office/drawing/2014/main" xmlns="" id="{996F9B33-C769-451E-9044-EA85C625CA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36">
              <a:extLst>
                <a:ext uri="{FF2B5EF4-FFF2-40B4-BE49-F238E27FC236}">
                  <a16:creationId xmlns:a16="http://schemas.microsoft.com/office/drawing/2014/main" xmlns="" id="{F91D6EA2-C024-4E53-A81E-A50907517B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37">
              <a:extLst>
                <a:ext uri="{FF2B5EF4-FFF2-40B4-BE49-F238E27FC236}">
                  <a16:creationId xmlns:a16="http://schemas.microsoft.com/office/drawing/2014/main" xmlns="" id="{233F8C4E-A946-462B-9703-971ABD45D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38">
              <a:extLst>
                <a:ext uri="{FF2B5EF4-FFF2-40B4-BE49-F238E27FC236}">
                  <a16:creationId xmlns:a16="http://schemas.microsoft.com/office/drawing/2014/main" xmlns="" id="{06059614-A557-45C6-B625-488D41C39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39">
              <a:extLst>
                <a:ext uri="{FF2B5EF4-FFF2-40B4-BE49-F238E27FC236}">
                  <a16:creationId xmlns:a16="http://schemas.microsoft.com/office/drawing/2014/main" xmlns="" id="{26BCD22B-880F-40F8-88AC-CD9285348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40">
              <a:extLst>
                <a:ext uri="{FF2B5EF4-FFF2-40B4-BE49-F238E27FC236}">
                  <a16:creationId xmlns:a16="http://schemas.microsoft.com/office/drawing/2014/main" xmlns="" id="{52324B00-0190-4453-9F81-F0E913800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Rectangle 41">
              <a:extLst>
                <a:ext uri="{FF2B5EF4-FFF2-40B4-BE49-F238E27FC236}">
                  <a16:creationId xmlns:a16="http://schemas.microsoft.com/office/drawing/2014/main" xmlns="" id="{33BE57C0-F93F-4C88-B489-0BFA90D01B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93174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>
            <a:extLst>
              <a:ext uri="{FF2B5EF4-FFF2-40B4-BE49-F238E27FC236}">
                <a16:creationId xmlns:a16="http://schemas.microsoft.com/office/drawing/2014/main" xmlns="" id="{50C065C3-0FE3-4452-B765-CB05BBB2A9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Group 10">
            <a:extLst>
              <a:ext uri="{FF2B5EF4-FFF2-40B4-BE49-F238E27FC236}">
                <a16:creationId xmlns:a16="http://schemas.microsoft.com/office/drawing/2014/main" xmlns="" id="{9795E515-5F57-431F-9A0D-3A0419DF7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xmlns="" id="{D45BCBFE-0478-4767-BF2E-FC2C548BA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E903928F-F6DA-470C-81A0-CF7D9DE034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ADA095F6-E326-4450-A2D6-DB2BF989B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xmlns="" id="{6B067F9A-FDF2-49EC-B4FF-CD4B90F78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F1331213-D19D-49FC-8616-168A14565A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2ADFE242-96FC-4A14-8C59-90CD6DE1D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6A97B7BC-40BD-494B-9C6B-AF3045559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3D7F35CF-F44C-491F-904D-A31ED8321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84D9BF7E-18C2-452C-B139-4ED58D7A0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700A6223-AD38-426F-A6FE-7926CAEF3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D172AA94-449F-45EB-94E6-67C186C32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A7D4F697-8937-4F4C-83C5-770B3FCB82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xmlns="" id="{10AF1D59-5117-4D47-8414-4BB61F944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2387DC33-88B3-4718-8C94-41659EA33A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D4E7EC64-4763-4F04-B2E4-E400364D72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581717DF-9FD4-47CB-9579-E34DF7E875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BCD8EF50-6E58-4B2D-90B6-AFF236A73B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22">
              <a:extLst>
                <a:ext uri="{FF2B5EF4-FFF2-40B4-BE49-F238E27FC236}">
                  <a16:creationId xmlns:a16="http://schemas.microsoft.com/office/drawing/2014/main" xmlns="" id="{6524A268-142A-4CBF-BB8B-DC1FCBC8F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56A0E6F3-B76B-4813-B44B-56CE11A8A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24">
              <a:extLst>
                <a:ext uri="{FF2B5EF4-FFF2-40B4-BE49-F238E27FC236}">
                  <a16:creationId xmlns:a16="http://schemas.microsoft.com/office/drawing/2014/main" xmlns="" id="{A74CED8D-B902-4B76-9CC8-30A09B2FA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ED007BD7-ED56-4566-B1FF-707160024A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90AD48D2-5BC8-4C80-B126-B1A20124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BE14C82F-9F35-4D61-B758-7BCE32DEC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6540CE06-9028-497A-AC64-CF0ED60A7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A4825B3B-52CD-4F08-BA02-6C2B0EFEDE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xmlns="" id="{6877A5EF-B8B8-44D3-AA57-4BBF89206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xmlns="" id="{00BB365C-9180-4208-92CF-AB6A88848C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xmlns="" id="{8D1134D2-53A6-41D5-AC1A-5254A2FBD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xmlns="" id="{24C7FA73-07CD-479A-9B9E-DAD4D3B2B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xmlns="" id="{AB24DF92-B081-4701-B58D-913261A00D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xmlns="" id="{AB4DF275-6B82-4AA9-A7A9-138E631E3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xmlns="" id="{972A3812-16AD-453E-B1E6-9F39894F79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xmlns="" id="{8FB6759A-BAD8-4073-86A2-6DDD73DE2A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xmlns="" id="{9FCCB0F4-1178-47C1-9EE2-234EA715C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xmlns="" id="{CB01BF0B-7EB0-4C18-80BE-20D2EAC048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xmlns="" id="{3266E9DA-C937-48E0-8F98-90A467760F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xmlns="" id="{A8A9C00D-0425-4E68-A1DE-BCE5BD6BB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xmlns="" id="{46230904-E744-4B55-84FF-826A6B737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xmlns="" id="{D4291668-8AF0-4784-BC06-870768F53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xmlns="" id="{D917DCBD-774B-4AAF-92AE-D18289FFC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xmlns="" id="{9E50122E-0F19-4D65-9CB2-E22C3EA84A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xmlns="" id="{BC28A765-6E8B-4352-BD0C-35474F70AC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xmlns="" id="{0AC30A17-F494-44EB-9817-1B8B255CE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xmlns="" id="{6088D59F-32BD-4932-9C22-9AA0FCDA7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xmlns="" id="{B18BBE45-5F21-47FA-B291-AC802D715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xmlns="" id="{A1BD992D-1C4B-4E69-A627-A45D8958E0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xmlns="" id="{571C0498-7105-455E-8B0A-233F850F1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xmlns="" id="{F6FA78CC-C0B1-422F-B535-05580A971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xmlns="" id="{49A1BACF-EE5E-46F8-8968-D4CF18BC01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xmlns="" id="{0AF8DFAF-8AF7-453E-AED7-89E59FBD7D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xmlns="" id="{F8C26D97-8DA4-4556-92E4-2AE66B36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xmlns="" id="{EEF9D855-A8A7-44CC-919C-BEA327F254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xmlns="" id="{11F0B045-803C-4067-A182-066EEB2C4F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xmlns="" id="{3C1FCACB-EFEF-4B54-99A6-E327A637C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42" name="Group 66">
            <a:extLst>
              <a:ext uri="{FF2B5EF4-FFF2-40B4-BE49-F238E27FC236}">
                <a16:creationId xmlns:a16="http://schemas.microsoft.com/office/drawing/2014/main" xmlns="" id="{1351B104-9B78-4A2B-B970-FA8ABE1CE1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A130E84-D02F-40FB-9BEB-5202392713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5E142BFD-7D75-4518-BBDF-27C00AB4BC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4C0E95-F51B-294F-A5D0-8EDA44EF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112" y="2235200"/>
            <a:ext cx="4052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dirty="0"/>
              <a:t>Ředitel školy Mgr. Jiří Měchura a vedoucí Klubu seniorů Stanislava </a:t>
            </a:r>
            <a:r>
              <a:rPr lang="cs-CZ" sz="3000" dirty="0" err="1"/>
              <a:t>Drozenová</a:t>
            </a:r>
            <a:endParaRPr lang="cs-CZ" sz="300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D4116A08-770E-4DC3-AAB6-E3E8E6CEC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xmlns="" id="{6ADECFB2-F615-49A9-A242-A3D04CADB0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xmlns="" id="{8E1F3AC6-5FF1-401B-91E4-180D1D3560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xmlns="" id="{72BC7A9D-387B-4877-B8E6-E8ABA6B265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Rectangle 8">
              <a:extLst>
                <a:ext uri="{FF2B5EF4-FFF2-40B4-BE49-F238E27FC236}">
                  <a16:creationId xmlns:a16="http://schemas.microsoft.com/office/drawing/2014/main" xmlns="" id="{9114560A-27D6-469D-992E-33A55B40B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xmlns="" id="{CBF136EF-7DC2-47D2-974C-70044B5E90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xmlns="" id="{6B03084D-F566-41C4-BE37-870FB5A0D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xmlns="" id="{049DC21B-8236-4901-9ADD-E3167ABDE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xmlns="" id="{304F4FEB-8B5B-45BA-988C-5FBF41059E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xmlns="" id="{E88E24C8-3D76-4C2F-84D1-BC3C2AACA4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xmlns="" id="{91C91468-4F8A-42F1-9505-02D9241787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xmlns="" id="{C22581B1-C426-4189-85D6-C499D6982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xmlns="" id="{29DFD4C4-0517-4A6B-B423-E55582618D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xmlns="" id="{7ACD84D3-D09D-4C94-99D5-51713A1D6B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xmlns="" id="{37C2AEAB-1CC9-4A9A-8303-E1E0C12168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xmlns="" id="{20ABD348-58FE-4371-AE12-C66FF8CAC3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xmlns="" id="{408E0FAA-F0C5-4CB1-95FE-D3D96830F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xmlns="" id="{F83C789F-2881-4822-A724-567720953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xmlns="" id="{6B039120-5C84-4A03-9ADD-32EA6E5D44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xmlns="" id="{440E956F-26EB-40C6-B500-1A4BB4ABF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xmlns="" id="{D2449A75-05DC-4791-90F1-335CC6732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xmlns="" id="{2A0F57CD-8F34-4F1D-BFF3-1293522501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6">
              <a:extLst>
                <a:ext uri="{FF2B5EF4-FFF2-40B4-BE49-F238E27FC236}">
                  <a16:creationId xmlns:a16="http://schemas.microsoft.com/office/drawing/2014/main" xmlns="" id="{DB0DDCCE-FA18-4790-8F10-67FC661721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7">
              <a:extLst>
                <a:ext uri="{FF2B5EF4-FFF2-40B4-BE49-F238E27FC236}">
                  <a16:creationId xmlns:a16="http://schemas.microsoft.com/office/drawing/2014/main" xmlns="" id="{750A8178-D049-42D4-BA77-A262FE55F9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xmlns="" id="{B33B9383-8846-404B-85BE-E43F077379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xmlns="" id="{79468103-A660-495B-BFDF-8E7D98A09A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xmlns="" id="{06F4CC44-94E1-47AF-893C-19C4A4AB40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xmlns="" id="{E87F601E-2166-4FAE-AF96-2A1B17E46E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xmlns="" id="{DCDE2745-7AA5-416B-AC78-93C6EAE5D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Rectangle 33">
              <a:extLst>
                <a:ext uri="{FF2B5EF4-FFF2-40B4-BE49-F238E27FC236}">
                  <a16:creationId xmlns:a16="http://schemas.microsoft.com/office/drawing/2014/main" xmlns="" id="{7D5F7E44-496F-4025-AFD8-7EEC67AC1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xmlns="" id="{FA8ED221-FD77-4CD0-A9B9-3F97E40DCD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xmlns="" id="{94922F75-95BC-435D-B4BB-BCE65BACCE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xmlns="" id="{CFB94884-EF28-419D-9147-20B2C9B1A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xmlns="" id="{94C72871-F5AC-46D1-97EF-94E4070A70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xmlns="" id="{03ED1B15-6247-43B3-BEAE-DB699DE297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xmlns="" id="{FA3EA466-B483-4B4A-9FCB-9FFA8E538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0">
              <a:extLst>
                <a:ext uri="{FF2B5EF4-FFF2-40B4-BE49-F238E27FC236}">
                  <a16:creationId xmlns:a16="http://schemas.microsoft.com/office/drawing/2014/main" xmlns="" id="{CCE5E17C-696E-46EB-B70D-586274216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1">
              <a:extLst>
                <a:ext uri="{FF2B5EF4-FFF2-40B4-BE49-F238E27FC236}">
                  <a16:creationId xmlns:a16="http://schemas.microsoft.com/office/drawing/2014/main" xmlns="" id="{AB6022EC-6D09-4098-9A97-5A911C08CA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2">
              <a:extLst>
                <a:ext uri="{FF2B5EF4-FFF2-40B4-BE49-F238E27FC236}">
                  <a16:creationId xmlns:a16="http://schemas.microsoft.com/office/drawing/2014/main" xmlns="" id="{7E18073E-1315-4400-ABD9-C34AEAFBF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3">
              <a:extLst>
                <a:ext uri="{FF2B5EF4-FFF2-40B4-BE49-F238E27FC236}">
                  <a16:creationId xmlns:a16="http://schemas.microsoft.com/office/drawing/2014/main" xmlns="" id="{5510509E-411D-4F1B-BDC6-3E5666896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4">
              <a:extLst>
                <a:ext uri="{FF2B5EF4-FFF2-40B4-BE49-F238E27FC236}">
                  <a16:creationId xmlns:a16="http://schemas.microsoft.com/office/drawing/2014/main" xmlns="" id="{46F1A7E1-EC01-4288-87AE-C3B6434BD0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45">
              <a:extLst>
                <a:ext uri="{FF2B5EF4-FFF2-40B4-BE49-F238E27FC236}">
                  <a16:creationId xmlns:a16="http://schemas.microsoft.com/office/drawing/2014/main" xmlns="" id="{F7BBA432-5463-415B-BA54-3AA2B92D28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46">
              <a:extLst>
                <a:ext uri="{FF2B5EF4-FFF2-40B4-BE49-F238E27FC236}">
                  <a16:creationId xmlns:a16="http://schemas.microsoft.com/office/drawing/2014/main" xmlns="" id="{66E19F01-137B-4A95-9313-CE6F77806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7">
              <a:extLst>
                <a:ext uri="{FF2B5EF4-FFF2-40B4-BE49-F238E27FC236}">
                  <a16:creationId xmlns:a16="http://schemas.microsoft.com/office/drawing/2014/main" xmlns="" id="{38C0AACC-51F2-424F-9988-F3B621941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8">
              <a:extLst>
                <a:ext uri="{FF2B5EF4-FFF2-40B4-BE49-F238E27FC236}">
                  <a16:creationId xmlns:a16="http://schemas.microsoft.com/office/drawing/2014/main" xmlns="" id="{7364A775-01A6-4012-88CF-58FDDBE4CB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9">
              <a:extLst>
                <a:ext uri="{FF2B5EF4-FFF2-40B4-BE49-F238E27FC236}">
                  <a16:creationId xmlns:a16="http://schemas.microsoft.com/office/drawing/2014/main" xmlns="" id="{C8C770C5-535A-4F1B-81CA-FD6F32C09A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0">
              <a:extLst>
                <a:ext uri="{FF2B5EF4-FFF2-40B4-BE49-F238E27FC236}">
                  <a16:creationId xmlns:a16="http://schemas.microsoft.com/office/drawing/2014/main" xmlns="" id="{55F9C3EF-BEB8-4836-8DE0-319E54496E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1">
              <a:extLst>
                <a:ext uri="{FF2B5EF4-FFF2-40B4-BE49-F238E27FC236}">
                  <a16:creationId xmlns:a16="http://schemas.microsoft.com/office/drawing/2014/main" xmlns="" id="{0976D9A1-85FC-406B-8AEA-AE3C056A40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2">
              <a:extLst>
                <a:ext uri="{FF2B5EF4-FFF2-40B4-BE49-F238E27FC236}">
                  <a16:creationId xmlns:a16="http://schemas.microsoft.com/office/drawing/2014/main" xmlns="" id="{68BC6126-2A3A-4F1D-A565-BEF620660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3">
              <a:extLst>
                <a:ext uri="{FF2B5EF4-FFF2-40B4-BE49-F238E27FC236}">
                  <a16:creationId xmlns:a16="http://schemas.microsoft.com/office/drawing/2014/main" xmlns="" id="{D8C7B98D-F83E-485D-B01D-270242E8FD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4">
              <a:extLst>
                <a:ext uri="{FF2B5EF4-FFF2-40B4-BE49-F238E27FC236}">
                  <a16:creationId xmlns:a16="http://schemas.microsoft.com/office/drawing/2014/main" xmlns="" id="{93D5E722-D236-478A-A13F-8FA4141D94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5">
              <a:extLst>
                <a:ext uri="{FF2B5EF4-FFF2-40B4-BE49-F238E27FC236}">
                  <a16:creationId xmlns:a16="http://schemas.microsoft.com/office/drawing/2014/main" xmlns="" id="{ABE1456F-F283-4BD5-A1B9-EF2423B682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6">
              <a:extLst>
                <a:ext uri="{FF2B5EF4-FFF2-40B4-BE49-F238E27FC236}">
                  <a16:creationId xmlns:a16="http://schemas.microsoft.com/office/drawing/2014/main" xmlns="" id="{E4D1AC66-8164-4BBC-89D5-69FE7A4FC2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7">
              <a:extLst>
                <a:ext uri="{FF2B5EF4-FFF2-40B4-BE49-F238E27FC236}">
                  <a16:creationId xmlns:a16="http://schemas.microsoft.com/office/drawing/2014/main" xmlns="" id="{845A8868-488C-447D-979F-7E01B82ACB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8">
              <a:extLst>
                <a:ext uri="{FF2B5EF4-FFF2-40B4-BE49-F238E27FC236}">
                  <a16:creationId xmlns:a16="http://schemas.microsoft.com/office/drawing/2014/main" xmlns="" id="{948639B9-9B88-432B-914E-6B70BAEB1D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xmlns="" id="{EA3429F1-FE05-9E4B-8A05-C60D2DA13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04" b="2"/>
          <a:stretch/>
        </p:blipFill>
        <p:spPr>
          <a:xfrm rot="5400000">
            <a:off x="-383798" y="378201"/>
            <a:ext cx="6858000" cy="6101597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77EB1C59-16D1-4C5E-9775-50CB40E022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xmlns="" id="{08680D14-7FE7-4522-B5EE-76447F8339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33">
              <a:extLst>
                <a:ext uri="{FF2B5EF4-FFF2-40B4-BE49-F238E27FC236}">
                  <a16:creationId xmlns:a16="http://schemas.microsoft.com/office/drawing/2014/main" xmlns="" id="{D82C01B5-EC9C-4883-B130-115321E8B3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4">
              <a:extLst>
                <a:ext uri="{FF2B5EF4-FFF2-40B4-BE49-F238E27FC236}">
                  <a16:creationId xmlns:a16="http://schemas.microsoft.com/office/drawing/2014/main" xmlns="" id="{DBBE5E83-362F-4EA7-A96D-0BC830A217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5">
              <a:extLst>
                <a:ext uri="{FF2B5EF4-FFF2-40B4-BE49-F238E27FC236}">
                  <a16:creationId xmlns:a16="http://schemas.microsoft.com/office/drawing/2014/main" xmlns="" id="{3971FE03-8B37-43AF-8842-8D4411C3C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6">
              <a:extLst>
                <a:ext uri="{FF2B5EF4-FFF2-40B4-BE49-F238E27FC236}">
                  <a16:creationId xmlns:a16="http://schemas.microsoft.com/office/drawing/2014/main" xmlns="" id="{8E4E3D41-4CF7-4D15-854A-C4330D3900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xmlns="" id="{78B649D7-3C5D-462D-B06A-D065135FE8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8">
              <a:extLst>
                <a:ext uri="{FF2B5EF4-FFF2-40B4-BE49-F238E27FC236}">
                  <a16:creationId xmlns:a16="http://schemas.microsoft.com/office/drawing/2014/main" xmlns="" id="{7A3DDEF1-D28A-48D9-8E48-B2003DF2E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9">
              <a:extLst>
                <a:ext uri="{FF2B5EF4-FFF2-40B4-BE49-F238E27FC236}">
                  <a16:creationId xmlns:a16="http://schemas.microsoft.com/office/drawing/2014/main" xmlns="" id="{4A56A02B-D000-45AB-B7DB-E47CA8E77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40">
              <a:extLst>
                <a:ext uri="{FF2B5EF4-FFF2-40B4-BE49-F238E27FC236}">
                  <a16:creationId xmlns:a16="http://schemas.microsoft.com/office/drawing/2014/main" xmlns="" id="{343CE08B-7325-4244-99EA-5E58C982DB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Rectangle 41">
              <a:extLst>
                <a:ext uri="{FF2B5EF4-FFF2-40B4-BE49-F238E27FC236}">
                  <a16:creationId xmlns:a16="http://schemas.microsoft.com/office/drawing/2014/main" xmlns="" id="{7F08E29E-A67F-410A-A810-7000201BFA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68794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>
            <a:extLst>
              <a:ext uri="{FF2B5EF4-FFF2-40B4-BE49-F238E27FC236}">
                <a16:creationId xmlns:a16="http://schemas.microsoft.com/office/drawing/2014/main" xmlns="" id="{50C065C3-0FE3-4452-B765-CB05BBB2A9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" name="Group 14">
            <a:extLst>
              <a:ext uri="{FF2B5EF4-FFF2-40B4-BE49-F238E27FC236}">
                <a16:creationId xmlns:a16="http://schemas.microsoft.com/office/drawing/2014/main" xmlns="" id="{9795E515-5F57-431F-9A0D-3A0419DF7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xmlns="" id="{D45BCBFE-0478-4767-BF2E-FC2C548BA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E903928F-F6DA-470C-81A0-CF7D9DE034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ADA095F6-E326-4450-A2D6-DB2BF989B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xmlns="" id="{6B067F9A-FDF2-49EC-B4FF-CD4B90F78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F1331213-D19D-49FC-8616-168A14565A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2ADFE242-96FC-4A14-8C59-90CD6DE1D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6A97B7BC-40BD-494B-9C6B-AF3045559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3D7F35CF-F44C-491F-904D-A31ED8321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xmlns="" id="{84D9BF7E-18C2-452C-B139-4ED58D7A0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700A6223-AD38-426F-A6FE-7926CAEF3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D172AA94-449F-45EB-94E6-67C186C32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A7D4F697-8937-4F4C-83C5-770B3FCB82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xmlns="" id="{10AF1D59-5117-4D47-8414-4BB61F944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xmlns="" id="{2387DC33-88B3-4718-8C94-41659EA33A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D4E7EC64-4763-4F04-B2E4-E400364D72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xmlns="" id="{581717DF-9FD4-47CB-9579-E34DF7E875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xmlns="" id="{BCD8EF50-6E58-4B2D-90B6-AFF236A73B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xmlns="" id="{6524A268-142A-4CBF-BB8B-DC1FCBC8F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xmlns="" id="{56A0E6F3-B76B-4813-B44B-56CE11A8A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xmlns="" id="{A74CED8D-B902-4B76-9CC8-30A09B2FA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xmlns="" id="{ED007BD7-ED56-4566-B1FF-707160024A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xmlns="" id="{90AD48D2-5BC8-4C80-B126-B1A201242B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xmlns="" id="{BE14C82F-9F35-4D61-B758-7BCE32DEC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xmlns="" id="{6540CE06-9028-497A-AC64-CF0ED60A7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xmlns="" id="{A4825B3B-52CD-4F08-BA02-6C2B0EFEDE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xmlns="" id="{6877A5EF-B8B8-44D3-AA57-4BBF89206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xmlns="" id="{00BB365C-9180-4208-92CF-AB6A88848C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xmlns="" id="{8D1134D2-53A6-41D5-AC1A-5254A2FBD0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Rectangle 33">
              <a:extLst>
                <a:ext uri="{FF2B5EF4-FFF2-40B4-BE49-F238E27FC236}">
                  <a16:creationId xmlns:a16="http://schemas.microsoft.com/office/drawing/2014/main" xmlns="" id="{24C7FA73-07CD-479A-9B9E-DAD4D3B2B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xmlns="" id="{AB24DF92-B081-4701-B58D-913261A00D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35">
              <a:extLst>
                <a:ext uri="{FF2B5EF4-FFF2-40B4-BE49-F238E27FC236}">
                  <a16:creationId xmlns:a16="http://schemas.microsoft.com/office/drawing/2014/main" xmlns="" id="{AB4DF275-6B82-4AA9-A7A9-138E631E3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xmlns="" id="{972A3812-16AD-453E-B1E6-9F39894F79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xmlns="" id="{8FB6759A-BAD8-4073-86A2-6DDD73DE2A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xmlns="" id="{9FCCB0F4-1178-47C1-9EE2-234EA715C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xmlns="" id="{CB01BF0B-7EB0-4C18-80BE-20D2EAC048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xmlns="" id="{3266E9DA-C937-48E0-8F98-90A467760F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xmlns="" id="{A8A9C00D-0425-4E68-A1DE-BCE5BD6BBD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42">
              <a:extLst>
                <a:ext uri="{FF2B5EF4-FFF2-40B4-BE49-F238E27FC236}">
                  <a16:creationId xmlns:a16="http://schemas.microsoft.com/office/drawing/2014/main" xmlns="" id="{46230904-E744-4B55-84FF-826A6B737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xmlns="" id="{D4291668-8AF0-4784-BC06-870768F53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xmlns="" id="{D917DCBD-774B-4AAF-92AE-D18289FFC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xmlns="" id="{9E50122E-0F19-4D65-9CB2-E22C3EA84A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9" name="Freeform 46">
              <a:extLst>
                <a:ext uri="{FF2B5EF4-FFF2-40B4-BE49-F238E27FC236}">
                  <a16:creationId xmlns:a16="http://schemas.microsoft.com/office/drawing/2014/main" xmlns="" id="{BC28A765-6E8B-4352-BD0C-35474F70AC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47">
              <a:extLst>
                <a:ext uri="{FF2B5EF4-FFF2-40B4-BE49-F238E27FC236}">
                  <a16:creationId xmlns:a16="http://schemas.microsoft.com/office/drawing/2014/main" xmlns="" id="{0AC30A17-F494-44EB-9817-1B8B255CE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48">
              <a:extLst>
                <a:ext uri="{FF2B5EF4-FFF2-40B4-BE49-F238E27FC236}">
                  <a16:creationId xmlns:a16="http://schemas.microsoft.com/office/drawing/2014/main" xmlns="" id="{6088D59F-32BD-4932-9C22-9AA0FCDA74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xmlns="" id="{B18BBE45-5F21-47FA-B291-AC802D715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50">
              <a:extLst>
                <a:ext uri="{FF2B5EF4-FFF2-40B4-BE49-F238E27FC236}">
                  <a16:creationId xmlns:a16="http://schemas.microsoft.com/office/drawing/2014/main" xmlns="" id="{A1BD992D-1C4B-4E69-A627-A45D8958E0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51">
              <a:extLst>
                <a:ext uri="{FF2B5EF4-FFF2-40B4-BE49-F238E27FC236}">
                  <a16:creationId xmlns:a16="http://schemas.microsoft.com/office/drawing/2014/main" xmlns="" id="{571C0498-7105-455E-8B0A-233F850F1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52">
              <a:extLst>
                <a:ext uri="{FF2B5EF4-FFF2-40B4-BE49-F238E27FC236}">
                  <a16:creationId xmlns:a16="http://schemas.microsoft.com/office/drawing/2014/main" xmlns="" id="{F6FA78CC-C0B1-422F-B535-05580A971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xmlns="" id="{49A1BACF-EE5E-46F8-8968-D4CF18BC01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xmlns="" id="{0AF8DFAF-8AF7-453E-AED7-89E59FBD7D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xmlns="" id="{F8C26D97-8DA4-4556-92E4-2AE66B36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xmlns="" id="{EEF9D855-A8A7-44CC-919C-BEA327F254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xmlns="" id="{11F0B045-803C-4067-A182-066EEB2C4F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xmlns="" id="{3C1FCACB-EFEF-4B54-99A6-E327A637C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2CE61D-6FC6-394A-9F35-7A3B1E23C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Přejeme všem hodně zdraví, štěstí, klid a pohodu.</a:t>
            </a:r>
          </a:p>
        </p:txBody>
      </p:sp>
      <p:sp>
        <p:nvSpPr>
          <p:cNvPr id="175" name="Round Diagonal Corner Rectangle 6">
            <a:extLst>
              <a:ext uri="{FF2B5EF4-FFF2-40B4-BE49-F238E27FC236}">
                <a16:creationId xmlns:a16="http://schemas.microsoft.com/office/drawing/2014/main" xmlns="" id="{C1C3FA74-6158-4157-A8F0-8CAE5091FF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osoba, skupina, lidé, stojící&#10;&#10;Popis byl vytvořen automaticky">
            <a:extLst>
              <a:ext uri="{FF2B5EF4-FFF2-40B4-BE49-F238E27FC236}">
                <a16:creationId xmlns:a16="http://schemas.microsoft.com/office/drawing/2014/main" xmlns="" id="{03D6EDEF-1139-634B-818B-671BEBA1A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08" r="1" b="44784"/>
          <a:stretch/>
        </p:blipFill>
        <p:spPr>
          <a:xfrm>
            <a:off x="973635" y="951493"/>
            <a:ext cx="10266669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20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Širokoúhlá obrazovka</PresentationFormat>
  <Paragraphs>4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Tw Cen MT</vt:lpstr>
      <vt:lpstr>Obvod</vt:lpstr>
      <vt:lpstr>Adventní setkání</vt:lpstr>
      <vt:lpstr>Říjnová akce splnila svůj cíl, se seniory jsme se setkali v čase adventním.</vt:lpstr>
      <vt:lpstr>Ředitel školy Mgr. Jiří Měchura a vedoucí Klubu seniorů Stanislava Drozenová</vt:lpstr>
      <vt:lpstr>Přejeme všem hodně zdraví, štěstí, klid a pohodu.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Adventní setkání</dc:title>
  <dc:creator>Kristýna Rothová</dc:creator>
  <cp:lastModifiedBy>Jiří Měchura</cp:lastModifiedBy>
  <cp:revision>1</cp:revision>
  <dcterms:created xsi:type="dcterms:W3CDTF">2021-01-14T11:05:33Z</dcterms:created>
  <dcterms:modified xsi:type="dcterms:W3CDTF">2021-01-19T13:19:49Z</dcterms:modified>
</cp:coreProperties>
</file>