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C56CE-7AF4-AA73-634F-E80BF3F5F4E9}" v="22" dt="2022-12-07T08:40:12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651CF-6071-498C-8B95-74566B252A9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F00EB3C3-5520-4F3E-8C6D-6C6093CF7369}">
      <dgm:prSet/>
      <dgm:spPr/>
      <dgm:t>
        <a:bodyPr/>
        <a:lstStyle/>
        <a:p>
          <a:r>
            <a:rPr lang="cs-CZ"/>
            <a:t>Vyučovací hodina 45 min (předškoláci a 1. ročník 35 min)</a:t>
          </a:r>
          <a:endParaRPr lang="en-US"/>
        </a:p>
      </dgm:t>
    </dgm:pt>
    <dgm:pt modelId="{037315C3-6699-413D-8494-9583A8FBB5E4}" type="parTrans" cxnId="{5774C3D9-9F36-442A-A119-2750BBE1E08E}">
      <dgm:prSet/>
      <dgm:spPr/>
      <dgm:t>
        <a:bodyPr/>
        <a:lstStyle/>
        <a:p>
          <a:endParaRPr lang="en-US"/>
        </a:p>
      </dgm:t>
    </dgm:pt>
    <dgm:pt modelId="{BBBDF349-C620-416B-B43E-00861764F7D7}" type="sibTrans" cxnId="{5774C3D9-9F36-442A-A119-2750BBE1E08E}">
      <dgm:prSet/>
      <dgm:spPr/>
      <dgm:t>
        <a:bodyPr/>
        <a:lstStyle/>
        <a:p>
          <a:endParaRPr lang="en-US"/>
        </a:p>
      </dgm:t>
    </dgm:pt>
    <dgm:pt modelId="{17816601-EE2C-4AE1-9B8B-159DE05CA34B}">
      <dgm:prSet/>
      <dgm:spPr/>
      <dgm:t>
        <a:bodyPr/>
        <a:lstStyle/>
        <a:p>
          <a:r>
            <a:rPr lang="cs-CZ"/>
            <a:t>Nezvoní, učitel začíná hodinu pokynem</a:t>
          </a:r>
          <a:endParaRPr lang="en-US"/>
        </a:p>
      </dgm:t>
    </dgm:pt>
    <dgm:pt modelId="{F9B20717-BD9D-453F-AD80-AD8565B6E6BC}" type="parTrans" cxnId="{FBF913E8-594E-485B-B163-466E3F291F87}">
      <dgm:prSet/>
      <dgm:spPr/>
      <dgm:t>
        <a:bodyPr/>
        <a:lstStyle/>
        <a:p>
          <a:endParaRPr lang="en-US"/>
        </a:p>
      </dgm:t>
    </dgm:pt>
    <dgm:pt modelId="{88986B4D-AC7E-4933-9656-04430A110C53}" type="sibTrans" cxnId="{FBF913E8-594E-485B-B163-466E3F291F87}">
      <dgm:prSet/>
      <dgm:spPr/>
      <dgm:t>
        <a:bodyPr/>
        <a:lstStyle/>
        <a:p>
          <a:endParaRPr lang="en-US"/>
        </a:p>
      </dgm:t>
    </dgm:pt>
    <dgm:pt modelId="{91B3F62A-55AD-4BD3-86AD-033D08F3D726}">
      <dgm:prSet/>
      <dgm:spPr/>
      <dgm:t>
        <a:bodyPr/>
        <a:lstStyle/>
        <a:p>
          <a:r>
            <a:rPr lang="cs-CZ"/>
            <a:t>Děti mají notebooky a sešity (předškoláci -&gt; 1. pololetí 2. ročníku tablet)</a:t>
          </a:r>
          <a:endParaRPr lang="en-US"/>
        </a:p>
      </dgm:t>
    </dgm:pt>
    <dgm:pt modelId="{D3F777F5-E5AD-46B2-A56D-2DBC57FBB3C5}" type="parTrans" cxnId="{04EAFF88-D4D0-4158-82FE-B5621F458AE1}">
      <dgm:prSet/>
      <dgm:spPr/>
      <dgm:t>
        <a:bodyPr/>
        <a:lstStyle/>
        <a:p>
          <a:endParaRPr lang="en-US"/>
        </a:p>
      </dgm:t>
    </dgm:pt>
    <dgm:pt modelId="{454913C8-6AD2-43A0-885F-CFAD91D0FB99}" type="sibTrans" cxnId="{04EAFF88-D4D0-4158-82FE-B5621F458AE1}">
      <dgm:prSet/>
      <dgm:spPr/>
      <dgm:t>
        <a:bodyPr/>
        <a:lstStyle/>
        <a:p>
          <a:endParaRPr lang="en-US"/>
        </a:p>
      </dgm:t>
    </dgm:pt>
    <dgm:pt modelId="{092C43A5-D17A-4990-BB3C-9D1C5D7B5199}">
      <dgm:prSet/>
      <dgm:spPr/>
      <dgm:t>
        <a:bodyPr/>
        <a:lstStyle/>
        <a:p>
          <a:r>
            <a:rPr lang="cs-CZ"/>
            <a:t>Učitel využívá projektor</a:t>
          </a:r>
          <a:endParaRPr lang="en-US"/>
        </a:p>
      </dgm:t>
    </dgm:pt>
    <dgm:pt modelId="{8663C1F2-3256-472B-A625-C7FD72482E13}" type="parTrans" cxnId="{B59AA150-3F4C-47E7-8B76-51E67117EE72}">
      <dgm:prSet/>
      <dgm:spPr/>
      <dgm:t>
        <a:bodyPr/>
        <a:lstStyle/>
        <a:p>
          <a:endParaRPr lang="en-US"/>
        </a:p>
      </dgm:t>
    </dgm:pt>
    <dgm:pt modelId="{190236D5-255F-40EE-821C-919AC6045278}" type="sibTrans" cxnId="{B59AA150-3F4C-47E7-8B76-51E67117EE72}">
      <dgm:prSet/>
      <dgm:spPr/>
      <dgm:t>
        <a:bodyPr/>
        <a:lstStyle/>
        <a:p>
          <a:endParaRPr lang="en-US"/>
        </a:p>
      </dgm:t>
    </dgm:pt>
    <dgm:pt modelId="{B36A1BE6-827B-42D3-A5F6-52F6687476B7}">
      <dgm:prSet/>
      <dgm:spPr/>
      <dgm:t>
        <a:bodyPr/>
        <a:lstStyle/>
        <a:p>
          <a:r>
            <a:rPr lang="cs-CZ"/>
            <a:t>Píše na tabuli poznámky do promítaného obrazu</a:t>
          </a:r>
          <a:endParaRPr lang="en-US"/>
        </a:p>
      </dgm:t>
    </dgm:pt>
    <dgm:pt modelId="{53EC881C-4814-4709-90F8-C01A865BD78C}" type="parTrans" cxnId="{AD094D08-F63C-4E46-8A7B-8F1BD7269E53}">
      <dgm:prSet/>
      <dgm:spPr/>
      <dgm:t>
        <a:bodyPr/>
        <a:lstStyle/>
        <a:p>
          <a:endParaRPr lang="en-US"/>
        </a:p>
      </dgm:t>
    </dgm:pt>
    <dgm:pt modelId="{41FB3E52-F103-4890-B41F-EC510CD1030E}" type="sibTrans" cxnId="{AD094D08-F63C-4E46-8A7B-8F1BD7269E53}">
      <dgm:prSet/>
      <dgm:spPr/>
      <dgm:t>
        <a:bodyPr/>
        <a:lstStyle/>
        <a:p>
          <a:endParaRPr lang="en-US"/>
        </a:p>
      </dgm:t>
    </dgm:pt>
    <dgm:pt modelId="{640A9DD2-362A-4546-BFB2-589B736EA651}">
      <dgm:prSet/>
      <dgm:spPr/>
      <dgm:t>
        <a:bodyPr/>
        <a:lstStyle/>
        <a:p>
          <a:r>
            <a:rPr lang="cs-CZ"/>
            <a:t>Styl výuky individuální</a:t>
          </a:r>
          <a:endParaRPr lang="en-US"/>
        </a:p>
      </dgm:t>
    </dgm:pt>
    <dgm:pt modelId="{49B20992-AD96-47F9-9A8B-9FDA6F43045B}" type="parTrans" cxnId="{F45ED73E-F985-4CCD-8874-AC16F8774B73}">
      <dgm:prSet/>
      <dgm:spPr/>
      <dgm:t>
        <a:bodyPr/>
        <a:lstStyle/>
        <a:p>
          <a:endParaRPr lang="en-US"/>
        </a:p>
      </dgm:t>
    </dgm:pt>
    <dgm:pt modelId="{5F208506-10FE-4E59-9E58-D45EC68220E7}" type="sibTrans" cxnId="{F45ED73E-F985-4CCD-8874-AC16F8774B73}">
      <dgm:prSet/>
      <dgm:spPr/>
      <dgm:t>
        <a:bodyPr/>
        <a:lstStyle/>
        <a:p>
          <a:endParaRPr lang="en-US"/>
        </a:p>
      </dgm:t>
    </dgm:pt>
    <dgm:pt modelId="{BF4D2D80-0FB3-4645-A2A4-A86093C171D9}">
      <dgm:prSet/>
      <dgm:spPr/>
      <dgm:t>
        <a:bodyPr/>
        <a:lstStyle/>
        <a:p>
          <a:r>
            <a:rPr lang="cs-CZ"/>
            <a:t>Jasně strukturované hodiny (např. music, science, history)</a:t>
          </a:r>
          <a:endParaRPr lang="en-US"/>
        </a:p>
      </dgm:t>
    </dgm:pt>
    <dgm:pt modelId="{D110E0A9-9DB5-45DC-9B51-9132D20E2480}" type="parTrans" cxnId="{E0CDD313-DDAC-428C-BF41-6DBC5F52E530}">
      <dgm:prSet/>
      <dgm:spPr/>
      <dgm:t>
        <a:bodyPr/>
        <a:lstStyle/>
        <a:p>
          <a:endParaRPr lang="en-US"/>
        </a:p>
      </dgm:t>
    </dgm:pt>
    <dgm:pt modelId="{32AA1FE1-ED1A-4EBC-B747-C32B39D08572}" type="sibTrans" cxnId="{E0CDD313-DDAC-428C-BF41-6DBC5F52E530}">
      <dgm:prSet/>
      <dgm:spPr/>
      <dgm:t>
        <a:bodyPr/>
        <a:lstStyle/>
        <a:p>
          <a:endParaRPr lang="en-US"/>
        </a:p>
      </dgm:t>
    </dgm:pt>
    <dgm:pt modelId="{38FF91A3-CBA7-4B14-97CB-320A69DF35BC}" type="pres">
      <dgm:prSet presAssocID="{D1E651CF-6071-498C-8B95-74566B252A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06435B8-ABD5-42B7-A9D9-04BA8E64AAC8}" type="pres">
      <dgm:prSet presAssocID="{F00EB3C3-5520-4F3E-8C6D-6C6093CF7369}" presName="thickLine" presStyleLbl="alignNode1" presStyleIdx="0" presStyleCnt="7"/>
      <dgm:spPr/>
    </dgm:pt>
    <dgm:pt modelId="{73345F44-8A05-4F9A-83AA-0D0075266880}" type="pres">
      <dgm:prSet presAssocID="{F00EB3C3-5520-4F3E-8C6D-6C6093CF7369}" presName="horz1" presStyleCnt="0"/>
      <dgm:spPr/>
    </dgm:pt>
    <dgm:pt modelId="{07BC261F-4595-42C7-98A3-15D121B328AC}" type="pres">
      <dgm:prSet presAssocID="{F00EB3C3-5520-4F3E-8C6D-6C6093CF7369}" presName="tx1" presStyleLbl="revTx" presStyleIdx="0" presStyleCnt="7"/>
      <dgm:spPr/>
      <dgm:t>
        <a:bodyPr/>
        <a:lstStyle/>
        <a:p>
          <a:endParaRPr lang="cs-CZ"/>
        </a:p>
      </dgm:t>
    </dgm:pt>
    <dgm:pt modelId="{E1D3D38F-5C7C-4925-A822-B16FC41774EA}" type="pres">
      <dgm:prSet presAssocID="{F00EB3C3-5520-4F3E-8C6D-6C6093CF7369}" presName="vert1" presStyleCnt="0"/>
      <dgm:spPr/>
    </dgm:pt>
    <dgm:pt modelId="{E8BAEFB4-5B62-44AF-B540-851BE5DC1379}" type="pres">
      <dgm:prSet presAssocID="{17816601-EE2C-4AE1-9B8B-159DE05CA34B}" presName="thickLine" presStyleLbl="alignNode1" presStyleIdx="1" presStyleCnt="7"/>
      <dgm:spPr/>
    </dgm:pt>
    <dgm:pt modelId="{57AA41E3-4ECD-491F-86D8-622E45AC13D9}" type="pres">
      <dgm:prSet presAssocID="{17816601-EE2C-4AE1-9B8B-159DE05CA34B}" presName="horz1" presStyleCnt="0"/>
      <dgm:spPr/>
    </dgm:pt>
    <dgm:pt modelId="{41F40A3A-54E7-48E8-A2EF-9936B2475CC4}" type="pres">
      <dgm:prSet presAssocID="{17816601-EE2C-4AE1-9B8B-159DE05CA34B}" presName="tx1" presStyleLbl="revTx" presStyleIdx="1" presStyleCnt="7"/>
      <dgm:spPr/>
      <dgm:t>
        <a:bodyPr/>
        <a:lstStyle/>
        <a:p>
          <a:endParaRPr lang="cs-CZ"/>
        </a:p>
      </dgm:t>
    </dgm:pt>
    <dgm:pt modelId="{25A816DB-F86B-4BD4-A1B6-434A1137C36B}" type="pres">
      <dgm:prSet presAssocID="{17816601-EE2C-4AE1-9B8B-159DE05CA34B}" presName="vert1" presStyleCnt="0"/>
      <dgm:spPr/>
    </dgm:pt>
    <dgm:pt modelId="{71B33485-3316-47EB-BCCE-FE725B55DCCF}" type="pres">
      <dgm:prSet presAssocID="{91B3F62A-55AD-4BD3-86AD-033D08F3D726}" presName="thickLine" presStyleLbl="alignNode1" presStyleIdx="2" presStyleCnt="7"/>
      <dgm:spPr/>
    </dgm:pt>
    <dgm:pt modelId="{3972153B-448C-405B-8290-C02D91880CDB}" type="pres">
      <dgm:prSet presAssocID="{91B3F62A-55AD-4BD3-86AD-033D08F3D726}" presName="horz1" presStyleCnt="0"/>
      <dgm:spPr/>
    </dgm:pt>
    <dgm:pt modelId="{D59D51C5-18E3-49BE-9104-C8610CD90E92}" type="pres">
      <dgm:prSet presAssocID="{91B3F62A-55AD-4BD3-86AD-033D08F3D726}" presName="tx1" presStyleLbl="revTx" presStyleIdx="2" presStyleCnt="7"/>
      <dgm:spPr/>
      <dgm:t>
        <a:bodyPr/>
        <a:lstStyle/>
        <a:p>
          <a:endParaRPr lang="cs-CZ"/>
        </a:p>
      </dgm:t>
    </dgm:pt>
    <dgm:pt modelId="{036A42CF-EA26-4F16-BF27-1D21CD8845CB}" type="pres">
      <dgm:prSet presAssocID="{91B3F62A-55AD-4BD3-86AD-033D08F3D726}" presName="vert1" presStyleCnt="0"/>
      <dgm:spPr/>
    </dgm:pt>
    <dgm:pt modelId="{74BDDF39-E01E-4397-9447-69A91645FE53}" type="pres">
      <dgm:prSet presAssocID="{092C43A5-D17A-4990-BB3C-9D1C5D7B5199}" presName="thickLine" presStyleLbl="alignNode1" presStyleIdx="3" presStyleCnt="7"/>
      <dgm:spPr/>
    </dgm:pt>
    <dgm:pt modelId="{4A3F3306-7A00-448E-93FA-EB12B269FF4D}" type="pres">
      <dgm:prSet presAssocID="{092C43A5-D17A-4990-BB3C-9D1C5D7B5199}" presName="horz1" presStyleCnt="0"/>
      <dgm:spPr/>
    </dgm:pt>
    <dgm:pt modelId="{2FE8B499-C117-468F-A93F-FDCFB5E05351}" type="pres">
      <dgm:prSet presAssocID="{092C43A5-D17A-4990-BB3C-9D1C5D7B5199}" presName="tx1" presStyleLbl="revTx" presStyleIdx="3" presStyleCnt="7"/>
      <dgm:spPr/>
      <dgm:t>
        <a:bodyPr/>
        <a:lstStyle/>
        <a:p>
          <a:endParaRPr lang="cs-CZ"/>
        </a:p>
      </dgm:t>
    </dgm:pt>
    <dgm:pt modelId="{70B4E996-D697-4709-BB0F-09120C74B1AD}" type="pres">
      <dgm:prSet presAssocID="{092C43A5-D17A-4990-BB3C-9D1C5D7B5199}" presName="vert1" presStyleCnt="0"/>
      <dgm:spPr/>
    </dgm:pt>
    <dgm:pt modelId="{E6BE692A-8241-4ABD-B697-607A7949BF7F}" type="pres">
      <dgm:prSet presAssocID="{B36A1BE6-827B-42D3-A5F6-52F6687476B7}" presName="thickLine" presStyleLbl="alignNode1" presStyleIdx="4" presStyleCnt="7"/>
      <dgm:spPr/>
    </dgm:pt>
    <dgm:pt modelId="{956C0A26-B139-4AF8-BBA7-B2558C0156CD}" type="pres">
      <dgm:prSet presAssocID="{B36A1BE6-827B-42D3-A5F6-52F6687476B7}" presName="horz1" presStyleCnt="0"/>
      <dgm:spPr/>
    </dgm:pt>
    <dgm:pt modelId="{034B8E31-6D42-44A0-B74D-1E926380AE22}" type="pres">
      <dgm:prSet presAssocID="{B36A1BE6-827B-42D3-A5F6-52F6687476B7}" presName="tx1" presStyleLbl="revTx" presStyleIdx="4" presStyleCnt="7"/>
      <dgm:spPr/>
      <dgm:t>
        <a:bodyPr/>
        <a:lstStyle/>
        <a:p>
          <a:endParaRPr lang="cs-CZ"/>
        </a:p>
      </dgm:t>
    </dgm:pt>
    <dgm:pt modelId="{8CB739C1-6EB3-4DC0-B10D-436278D75D85}" type="pres">
      <dgm:prSet presAssocID="{B36A1BE6-827B-42D3-A5F6-52F6687476B7}" presName="vert1" presStyleCnt="0"/>
      <dgm:spPr/>
    </dgm:pt>
    <dgm:pt modelId="{480A66C3-83E6-4BA9-9A0B-FF107AB9991C}" type="pres">
      <dgm:prSet presAssocID="{640A9DD2-362A-4546-BFB2-589B736EA651}" presName="thickLine" presStyleLbl="alignNode1" presStyleIdx="5" presStyleCnt="7"/>
      <dgm:spPr/>
    </dgm:pt>
    <dgm:pt modelId="{FD7B1AAC-0EED-4463-B96B-378D5980F412}" type="pres">
      <dgm:prSet presAssocID="{640A9DD2-362A-4546-BFB2-589B736EA651}" presName="horz1" presStyleCnt="0"/>
      <dgm:spPr/>
    </dgm:pt>
    <dgm:pt modelId="{99A17D96-128C-40FE-AA01-74CCA2FA7889}" type="pres">
      <dgm:prSet presAssocID="{640A9DD2-362A-4546-BFB2-589B736EA651}" presName="tx1" presStyleLbl="revTx" presStyleIdx="5" presStyleCnt="7"/>
      <dgm:spPr/>
      <dgm:t>
        <a:bodyPr/>
        <a:lstStyle/>
        <a:p>
          <a:endParaRPr lang="cs-CZ"/>
        </a:p>
      </dgm:t>
    </dgm:pt>
    <dgm:pt modelId="{B10EDD97-1479-4AA0-A52B-F2B72914384E}" type="pres">
      <dgm:prSet presAssocID="{640A9DD2-362A-4546-BFB2-589B736EA651}" presName="vert1" presStyleCnt="0"/>
      <dgm:spPr/>
    </dgm:pt>
    <dgm:pt modelId="{FD886BAE-C96D-4DB6-BCB2-1E1A81DDC179}" type="pres">
      <dgm:prSet presAssocID="{BF4D2D80-0FB3-4645-A2A4-A86093C171D9}" presName="thickLine" presStyleLbl="alignNode1" presStyleIdx="6" presStyleCnt="7"/>
      <dgm:spPr/>
    </dgm:pt>
    <dgm:pt modelId="{5CAC1D2A-4C2E-490F-A815-9334F1A50474}" type="pres">
      <dgm:prSet presAssocID="{BF4D2D80-0FB3-4645-A2A4-A86093C171D9}" presName="horz1" presStyleCnt="0"/>
      <dgm:spPr/>
    </dgm:pt>
    <dgm:pt modelId="{A11E0894-394F-4DA1-AFE5-F6F31E65CFD1}" type="pres">
      <dgm:prSet presAssocID="{BF4D2D80-0FB3-4645-A2A4-A86093C171D9}" presName="tx1" presStyleLbl="revTx" presStyleIdx="6" presStyleCnt="7"/>
      <dgm:spPr/>
      <dgm:t>
        <a:bodyPr/>
        <a:lstStyle/>
        <a:p>
          <a:endParaRPr lang="cs-CZ"/>
        </a:p>
      </dgm:t>
    </dgm:pt>
    <dgm:pt modelId="{93D9C647-2F70-42BE-B50A-6678C368D70C}" type="pres">
      <dgm:prSet presAssocID="{BF4D2D80-0FB3-4645-A2A4-A86093C171D9}" presName="vert1" presStyleCnt="0"/>
      <dgm:spPr/>
    </dgm:pt>
  </dgm:ptLst>
  <dgm:cxnLst>
    <dgm:cxn modelId="{54BA2E14-716C-4DFA-BED4-0ECAD6880E58}" type="presOf" srcId="{F00EB3C3-5520-4F3E-8C6D-6C6093CF7369}" destId="{07BC261F-4595-42C7-98A3-15D121B328AC}" srcOrd="0" destOrd="0" presId="urn:microsoft.com/office/officeart/2008/layout/LinedList"/>
    <dgm:cxn modelId="{E0CDD313-DDAC-428C-BF41-6DBC5F52E530}" srcId="{D1E651CF-6071-498C-8B95-74566B252A9A}" destId="{BF4D2D80-0FB3-4645-A2A4-A86093C171D9}" srcOrd="6" destOrd="0" parTransId="{D110E0A9-9DB5-45DC-9B51-9132D20E2480}" sibTransId="{32AA1FE1-ED1A-4EBC-B747-C32B39D08572}"/>
    <dgm:cxn modelId="{B59AA150-3F4C-47E7-8B76-51E67117EE72}" srcId="{D1E651CF-6071-498C-8B95-74566B252A9A}" destId="{092C43A5-D17A-4990-BB3C-9D1C5D7B5199}" srcOrd="3" destOrd="0" parTransId="{8663C1F2-3256-472B-A625-C7FD72482E13}" sibTransId="{190236D5-255F-40EE-821C-919AC6045278}"/>
    <dgm:cxn modelId="{9423D433-23BC-4131-8050-FB5EE1DE4120}" type="presOf" srcId="{BF4D2D80-0FB3-4645-A2A4-A86093C171D9}" destId="{A11E0894-394F-4DA1-AFE5-F6F31E65CFD1}" srcOrd="0" destOrd="0" presId="urn:microsoft.com/office/officeart/2008/layout/LinedList"/>
    <dgm:cxn modelId="{95801EE3-ED18-40B9-9521-68A0C399715E}" type="presOf" srcId="{D1E651CF-6071-498C-8B95-74566B252A9A}" destId="{38FF91A3-CBA7-4B14-97CB-320A69DF35BC}" srcOrd="0" destOrd="0" presId="urn:microsoft.com/office/officeart/2008/layout/LinedList"/>
    <dgm:cxn modelId="{04ADCB8C-D693-4CF8-B5BD-A96A5349C15A}" type="presOf" srcId="{91B3F62A-55AD-4BD3-86AD-033D08F3D726}" destId="{D59D51C5-18E3-49BE-9104-C8610CD90E92}" srcOrd="0" destOrd="0" presId="urn:microsoft.com/office/officeart/2008/layout/LinedList"/>
    <dgm:cxn modelId="{AD094D08-F63C-4E46-8A7B-8F1BD7269E53}" srcId="{D1E651CF-6071-498C-8B95-74566B252A9A}" destId="{B36A1BE6-827B-42D3-A5F6-52F6687476B7}" srcOrd="4" destOrd="0" parTransId="{53EC881C-4814-4709-90F8-C01A865BD78C}" sibTransId="{41FB3E52-F103-4890-B41F-EC510CD1030E}"/>
    <dgm:cxn modelId="{04EAFF88-D4D0-4158-82FE-B5621F458AE1}" srcId="{D1E651CF-6071-498C-8B95-74566B252A9A}" destId="{91B3F62A-55AD-4BD3-86AD-033D08F3D726}" srcOrd="2" destOrd="0" parTransId="{D3F777F5-E5AD-46B2-A56D-2DBC57FBB3C5}" sibTransId="{454913C8-6AD2-43A0-885F-CFAD91D0FB99}"/>
    <dgm:cxn modelId="{CCC0E281-9620-4F98-B9D9-79377BC5A040}" type="presOf" srcId="{17816601-EE2C-4AE1-9B8B-159DE05CA34B}" destId="{41F40A3A-54E7-48E8-A2EF-9936B2475CC4}" srcOrd="0" destOrd="0" presId="urn:microsoft.com/office/officeart/2008/layout/LinedList"/>
    <dgm:cxn modelId="{63F7172A-8CDB-4146-839B-610F0360240F}" type="presOf" srcId="{640A9DD2-362A-4546-BFB2-589B736EA651}" destId="{99A17D96-128C-40FE-AA01-74CCA2FA7889}" srcOrd="0" destOrd="0" presId="urn:microsoft.com/office/officeart/2008/layout/LinedList"/>
    <dgm:cxn modelId="{5774C3D9-9F36-442A-A119-2750BBE1E08E}" srcId="{D1E651CF-6071-498C-8B95-74566B252A9A}" destId="{F00EB3C3-5520-4F3E-8C6D-6C6093CF7369}" srcOrd="0" destOrd="0" parTransId="{037315C3-6699-413D-8494-9583A8FBB5E4}" sibTransId="{BBBDF349-C620-416B-B43E-00861764F7D7}"/>
    <dgm:cxn modelId="{8FD08BE5-D5BE-4E03-9E45-DF3AA673608D}" type="presOf" srcId="{092C43A5-D17A-4990-BB3C-9D1C5D7B5199}" destId="{2FE8B499-C117-468F-A93F-FDCFB5E05351}" srcOrd="0" destOrd="0" presId="urn:microsoft.com/office/officeart/2008/layout/LinedList"/>
    <dgm:cxn modelId="{F45ED73E-F985-4CCD-8874-AC16F8774B73}" srcId="{D1E651CF-6071-498C-8B95-74566B252A9A}" destId="{640A9DD2-362A-4546-BFB2-589B736EA651}" srcOrd="5" destOrd="0" parTransId="{49B20992-AD96-47F9-9A8B-9FDA6F43045B}" sibTransId="{5F208506-10FE-4E59-9E58-D45EC68220E7}"/>
    <dgm:cxn modelId="{16ACF614-30DB-402D-B2F2-67AD8334F73F}" type="presOf" srcId="{B36A1BE6-827B-42D3-A5F6-52F6687476B7}" destId="{034B8E31-6D42-44A0-B74D-1E926380AE22}" srcOrd="0" destOrd="0" presId="urn:microsoft.com/office/officeart/2008/layout/LinedList"/>
    <dgm:cxn modelId="{FBF913E8-594E-485B-B163-466E3F291F87}" srcId="{D1E651CF-6071-498C-8B95-74566B252A9A}" destId="{17816601-EE2C-4AE1-9B8B-159DE05CA34B}" srcOrd="1" destOrd="0" parTransId="{F9B20717-BD9D-453F-AD80-AD8565B6E6BC}" sibTransId="{88986B4D-AC7E-4933-9656-04430A110C53}"/>
    <dgm:cxn modelId="{21764EF0-74E8-4425-91BA-F0208650A1B1}" type="presParOf" srcId="{38FF91A3-CBA7-4B14-97CB-320A69DF35BC}" destId="{C06435B8-ABD5-42B7-A9D9-04BA8E64AAC8}" srcOrd="0" destOrd="0" presId="urn:microsoft.com/office/officeart/2008/layout/LinedList"/>
    <dgm:cxn modelId="{2B358E7E-6A22-47F4-A8C4-08067EC586D7}" type="presParOf" srcId="{38FF91A3-CBA7-4B14-97CB-320A69DF35BC}" destId="{73345F44-8A05-4F9A-83AA-0D0075266880}" srcOrd="1" destOrd="0" presId="urn:microsoft.com/office/officeart/2008/layout/LinedList"/>
    <dgm:cxn modelId="{08214F05-E3F3-4D36-82A0-F98D944A0775}" type="presParOf" srcId="{73345F44-8A05-4F9A-83AA-0D0075266880}" destId="{07BC261F-4595-42C7-98A3-15D121B328AC}" srcOrd="0" destOrd="0" presId="urn:microsoft.com/office/officeart/2008/layout/LinedList"/>
    <dgm:cxn modelId="{34C42BA1-D6E8-4BD3-959E-A19C09A6A958}" type="presParOf" srcId="{73345F44-8A05-4F9A-83AA-0D0075266880}" destId="{E1D3D38F-5C7C-4925-A822-B16FC41774EA}" srcOrd="1" destOrd="0" presId="urn:microsoft.com/office/officeart/2008/layout/LinedList"/>
    <dgm:cxn modelId="{EDB05C30-0C33-4AC7-A806-623FFCEEF810}" type="presParOf" srcId="{38FF91A3-CBA7-4B14-97CB-320A69DF35BC}" destId="{E8BAEFB4-5B62-44AF-B540-851BE5DC1379}" srcOrd="2" destOrd="0" presId="urn:microsoft.com/office/officeart/2008/layout/LinedList"/>
    <dgm:cxn modelId="{03A6B5F0-9B38-4ECA-B3C4-7998980BC095}" type="presParOf" srcId="{38FF91A3-CBA7-4B14-97CB-320A69DF35BC}" destId="{57AA41E3-4ECD-491F-86D8-622E45AC13D9}" srcOrd="3" destOrd="0" presId="urn:microsoft.com/office/officeart/2008/layout/LinedList"/>
    <dgm:cxn modelId="{DA6F7095-CEE8-4DC2-887E-DE5D1F4F50C6}" type="presParOf" srcId="{57AA41E3-4ECD-491F-86D8-622E45AC13D9}" destId="{41F40A3A-54E7-48E8-A2EF-9936B2475CC4}" srcOrd="0" destOrd="0" presId="urn:microsoft.com/office/officeart/2008/layout/LinedList"/>
    <dgm:cxn modelId="{30579AB2-D357-45C7-95B7-8C518129D057}" type="presParOf" srcId="{57AA41E3-4ECD-491F-86D8-622E45AC13D9}" destId="{25A816DB-F86B-4BD4-A1B6-434A1137C36B}" srcOrd="1" destOrd="0" presId="urn:microsoft.com/office/officeart/2008/layout/LinedList"/>
    <dgm:cxn modelId="{B20FC9D0-DF9B-4776-9C52-9399C233FBBA}" type="presParOf" srcId="{38FF91A3-CBA7-4B14-97CB-320A69DF35BC}" destId="{71B33485-3316-47EB-BCCE-FE725B55DCCF}" srcOrd="4" destOrd="0" presId="urn:microsoft.com/office/officeart/2008/layout/LinedList"/>
    <dgm:cxn modelId="{83994787-0934-4725-A89C-8464D226B3FA}" type="presParOf" srcId="{38FF91A3-CBA7-4B14-97CB-320A69DF35BC}" destId="{3972153B-448C-405B-8290-C02D91880CDB}" srcOrd="5" destOrd="0" presId="urn:microsoft.com/office/officeart/2008/layout/LinedList"/>
    <dgm:cxn modelId="{2F57A50B-8F57-4E3C-88CC-169267CA0867}" type="presParOf" srcId="{3972153B-448C-405B-8290-C02D91880CDB}" destId="{D59D51C5-18E3-49BE-9104-C8610CD90E92}" srcOrd="0" destOrd="0" presId="urn:microsoft.com/office/officeart/2008/layout/LinedList"/>
    <dgm:cxn modelId="{4C1DD591-D0A9-467A-977D-E9161EEEF6D9}" type="presParOf" srcId="{3972153B-448C-405B-8290-C02D91880CDB}" destId="{036A42CF-EA26-4F16-BF27-1D21CD8845CB}" srcOrd="1" destOrd="0" presId="urn:microsoft.com/office/officeart/2008/layout/LinedList"/>
    <dgm:cxn modelId="{B9AB25BD-6205-4853-92FC-B1FA3E73F27D}" type="presParOf" srcId="{38FF91A3-CBA7-4B14-97CB-320A69DF35BC}" destId="{74BDDF39-E01E-4397-9447-69A91645FE53}" srcOrd="6" destOrd="0" presId="urn:microsoft.com/office/officeart/2008/layout/LinedList"/>
    <dgm:cxn modelId="{CCD76287-E7A7-406A-86F6-928F266FE831}" type="presParOf" srcId="{38FF91A3-CBA7-4B14-97CB-320A69DF35BC}" destId="{4A3F3306-7A00-448E-93FA-EB12B269FF4D}" srcOrd="7" destOrd="0" presId="urn:microsoft.com/office/officeart/2008/layout/LinedList"/>
    <dgm:cxn modelId="{3B528964-A2F9-43C6-82B2-051774A5F10B}" type="presParOf" srcId="{4A3F3306-7A00-448E-93FA-EB12B269FF4D}" destId="{2FE8B499-C117-468F-A93F-FDCFB5E05351}" srcOrd="0" destOrd="0" presId="urn:microsoft.com/office/officeart/2008/layout/LinedList"/>
    <dgm:cxn modelId="{2B743071-6E25-488F-8D49-0F03A0EC82A4}" type="presParOf" srcId="{4A3F3306-7A00-448E-93FA-EB12B269FF4D}" destId="{70B4E996-D697-4709-BB0F-09120C74B1AD}" srcOrd="1" destOrd="0" presId="urn:microsoft.com/office/officeart/2008/layout/LinedList"/>
    <dgm:cxn modelId="{B78D795A-3D9E-46BA-988D-F12803647A71}" type="presParOf" srcId="{38FF91A3-CBA7-4B14-97CB-320A69DF35BC}" destId="{E6BE692A-8241-4ABD-B697-607A7949BF7F}" srcOrd="8" destOrd="0" presId="urn:microsoft.com/office/officeart/2008/layout/LinedList"/>
    <dgm:cxn modelId="{3A99E1C5-B8E5-42E6-81FD-187137F6EBDB}" type="presParOf" srcId="{38FF91A3-CBA7-4B14-97CB-320A69DF35BC}" destId="{956C0A26-B139-4AF8-BBA7-B2558C0156CD}" srcOrd="9" destOrd="0" presId="urn:microsoft.com/office/officeart/2008/layout/LinedList"/>
    <dgm:cxn modelId="{59AFCEBA-77D3-459A-85DE-8107AB3A6ED2}" type="presParOf" srcId="{956C0A26-B139-4AF8-BBA7-B2558C0156CD}" destId="{034B8E31-6D42-44A0-B74D-1E926380AE22}" srcOrd="0" destOrd="0" presId="urn:microsoft.com/office/officeart/2008/layout/LinedList"/>
    <dgm:cxn modelId="{2EA6D8C2-365F-4BEE-AB3C-6528A97068AF}" type="presParOf" srcId="{956C0A26-B139-4AF8-BBA7-B2558C0156CD}" destId="{8CB739C1-6EB3-4DC0-B10D-436278D75D85}" srcOrd="1" destOrd="0" presId="urn:microsoft.com/office/officeart/2008/layout/LinedList"/>
    <dgm:cxn modelId="{A65A7E57-9EDB-455E-8F4D-40993CA8E479}" type="presParOf" srcId="{38FF91A3-CBA7-4B14-97CB-320A69DF35BC}" destId="{480A66C3-83E6-4BA9-9A0B-FF107AB9991C}" srcOrd="10" destOrd="0" presId="urn:microsoft.com/office/officeart/2008/layout/LinedList"/>
    <dgm:cxn modelId="{7EF85EC8-BAD5-41E6-AB8E-E193DD7BABCF}" type="presParOf" srcId="{38FF91A3-CBA7-4B14-97CB-320A69DF35BC}" destId="{FD7B1AAC-0EED-4463-B96B-378D5980F412}" srcOrd="11" destOrd="0" presId="urn:microsoft.com/office/officeart/2008/layout/LinedList"/>
    <dgm:cxn modelId="{B33F191C-BCCF-48D2-A8F3-7476F0D957EF}" type="presParOf" srcId="{FD7B1AAC-0EED-4463-B96B-378D5980F412}" destId="{99A17D96-128C-40FE-AA01-74CCA2FA7889}" srcOrd="0" destOrd="0" presId="urn:microsoft.com/office/officeart/2008/layout/LinedList"/>
    <dgm:cxn modelId="{125F32B8-FC2A-4C3F-AA8B-90F1B2CFAC17}" type="presParOf" srcId="{FD7B1AAC-0EED-4463-B96B-378D5980F412}" destId="{B10EDD97-1479-4AA0-A52B-F2B72914384E}" srcOrd="1" destOrd="0" presId="urn:microsoft.com/office/officeart/2008/layout/LinedList"/>
    <dgm:cxn modelId="{9E5BE08F-1971-4B46-B0EB-AA1AB0837844}" type="presParOf" srcId="{38FF91A3-CBA7-4B14-97CB-320A69DF35BC}" destId="{FD886BAE-C96D-4DB6-BCB2-1E1A81DDC179}" srcOrd="12" destOrd="0" presId="urn:microsoft.com/office/officeart/2008/layout/LinedList"/>
    <dgm:cxn modelId="{BFD4AA78-5508-432E-9453-286EDEE34775}" type="presParOf" srcId="{38FF91A3-CBA7-4B14-97CB-320A69DF35BC}" destId="{5CAC1D2A-4C2E-490F-A815-9334F1A50474}" srcOrd="13" destOrd="0" presId="urn:microsoft.com/office/officeart/2008/layout/LinedList"/>
    <dgm:cxn modelId="{81C37256-574D-4463-97BE-0668F042BBEE}" type="presParOf" srcId="{5CAC1D2A-4C2E-490F-A815-9334F1A50474}" destId="{A11E0894-394F-4DA1-AFE5-F6F31E65CFD1}" srcOrd="0" destOrd="0" presId="urn:microsoft.com/office/officeart/2008/layout/LinedList"/>
    <dgm:cxn modelId="{7332DDBB-8025-4EF5-B4B4-3CEF9190BE9A}" type="presParOf" srcId="{5CAC1D2A-4C2E-490F-A815-9334F1A50474}" destId="{93D9C647-2F70-42BE-B50A-6678C368D7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9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7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7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4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5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7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8386171-E87D-46AB-8718-4CE2A8874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xmlns="" id="{207CB456-8849-413C-8210-B663779A3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E513936D-D1EB-4E42-A97F-942BA1F3D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6B3729-2C49-D6F4-14F2-DB9A6470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cs-CZ" sz="7000" dirty="0" err="1"/>
              <a:t>Kauno</a:t>
            </a:r>
            <a:r>
              <a:rPr lang="cs-CZ" sz="7000" dirty="0"/>
              <a:t> </a:t>
            </a:r>
            <a:r>
              <a:rPr lang="cs-CZ" sz="7000" dirty="0" err="1"/>
              <a:t>Karalienés</a:t>
            </a:r>
            <a:r>
              <a:rPr lang="cs-CZ" sz="7000" dirty="0"/>
              <a:t> </a:t>
            </a:r>
            <a:r>
              <a:rPr lang="cs-CZ" sz="7000" dirty="0" err="1"/>
              <a:t>Mortos</a:t>
            </a:r>
            <a:r>
              <a:rPr lang="cs-CZ" sz="7000" dirty="0"/>
              <a:t> </a:t>
            </a:r>
            <a:r>
              <a:rPr lang="cs-CZ" sz="7000" dirty="0" err="1"/>
              <a:t>mokykla</a:t>
            </a:r>
            <a:endParaRPr lang="cs-CZ" sz="7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3C4C4ED-77FA-31A8-960B-24CD45494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cs-CZ"/>
              <a:t>Michaela Požárová &amp; David Almer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FA75EE9-0DE4-4982-A870-290AD61EA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31" y="960109"/>
            <a:ext cx="5845449" cy="9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2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>
            <a:extLst>
              <a:ext uri="{FF2B5EF4-FFF2-40B4-BE49-F238E27FC236}">
                <a16:creationId xmlns:a16="http://schemas.microsoft.com/office/drawing/2014/main" xmlns="" id="{611F6AC0-060B-A738-EF8B-60690C41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8" r="-2" b="5190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A70E4637-B9B5-B8E3-BF00-C4CF8F5F7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0" r="5219" b="-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xmlns="" id="{D5D006E3-FE35-5CAA-D501-43B8466D2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r="1" b="17944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74429F30-A046-CF57-5203-0ECABB9B0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r="3175" b="-1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519076-6653-99B5-F99A-0B46123E9C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465638"/>
            <a:ext cx="3711575" cy="16081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27699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xmlns="" id="{C8E48E33-98D8-97F9-6DAD-4218C5909C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0" r="-2" b="10048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xmlns="" id="{CA473FA6-D7F4-D076-D921-18FDA6635C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" r="1" b="18944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6C24DE31-966A-0C33-5954-54921345F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2" r="1" b="6670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xmlns="" id="{A27132DC-CC36-D895-6A67-786DE8C63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r="-2" b="13564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1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xmlns="" id="{61C49510-D16A-205C-AA86-6B728F20D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" r="-1" b="21634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xmlns="" id="{F8FAC9D9-8D0F-6104-6F64-E655FB167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r="-1" b="18694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8508A592-C758-E19B-2864-54E52890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7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xmlns="" id="{D218943C-7A0E-9CC1-8945-0FE3C8B617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27829" b="-1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5F63FF5A-B9E2-4989-825C-C62CD37CB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26E592-65EF-0B5C-B758-35C90CAA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Škola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4D2B87A-C2AB-DC2D-4B53-A6231FF6B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05571" cy="3779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V </a:t>
            </a:r>
            <a:r>
              <a:rPr lang="en-US" sz="1800" dirty="0" err="1"/>
              <a:t>areálu</a:t>
            </a:r>
            <a:r>
              <a:rPr lang="en-US" sz="1800" dirty="0"/>
              <a:t> </a:t>
            </a:r>
            <a:r>
              <a:rPr lang="en-US" sz="1800" dirty="0" err="1"/>
              <a:t>bývalých</a:t>
            </a:r>
            <a:r>
              <a:rPr lang="en-US" sz="1800" dirty="0"/>
              <a:t> </a:t>
            </a:r>
            <a:r>
              <a:rPr lang="en-US" sz="1800" dirty="0" err="1"/>
              <a:t>kasáren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MHD </a:t>
            </a:r>
            <a:r>
              <a:rPr lang="en-US" sz="1800" dirty="0" err="1"/>
              <a:t>přibližně</a:t>
            </a:r>
            <a:r>
              <a:rPr lang="en-US" sz="1800" dirty="0"/>
              <a:t> 25 min od centra </a:t>
            </a:r>
            <a:r>
              <a:rPr lang="en-US" sz="1800" dirty="0" err="1"/>
              <a:t>Kaunasu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Rekonstruovaná</a:t>
            </a:r>
            <a:r>
              <a:rPr lang="en-US" sz="1800" dirty="0"/>
              <a:t> </a:t>
            </a:r>
            <a:r>
              <a:rPr lang="en-US" sz="1800" dirty="0" err="1"/>
              <a:t>budova</a:t>
            </a:r>
            <a:r>
              <a:rPr lang="en-US" sz="1800" dirty="0"/>
              <a:t> </a:t>
            </a:r>
            <a:r>
              <a:rPr lang="en-US" sz="1800" dirty="0" err="1"/>
              <a:t>vojenského</a:t>
            </a:r>
            <a:r>
              <a:rPr lang="en-US" sz="1800" dirty="0"/>
              <a:t> </a:t>
            </a:r>
            <a:r>
              <a:rPr lang="en-US" sz="1800" dirty="0" err="1"/>
              <a:t>veterináře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2 </a:t>
            </a:r>
            <a:r>
              <a:rPr lang="en-US" sz="1800" dirty="0" err="1"/>
              <a:t>budovy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Školka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Škola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Volejbalové</a:t>
            </a:r>
            <a:r>
              <a:rPr lang="en-US" sz="1800" dirty="0"/>
              <a:t> </a:t>
            </a:r>
            <a:r>
              <a:rPr lang="en-US" sz="1800" dirty="0" err="1"/>
              <a:t>hřiště</a:t>
            </a:r>
            <a:endParaRPr lang="en-US" sz="18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Mezi</a:t>
            </a:r>
            <a:r>
              <a:rPr lang="en-US" sz="1800" dirty="0"/>
              <a:t> </a:t>
            </a:r>
            <a:r>
              <a:rPr lang="en-US" sz="1800" dirty="0" err="1"/>
              <a:t>budovami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 </a:t>
            </a:r>
            <a:r>
              <a:rPr lang="en-US" sz="1800" dirty="0" err="1"/>
              <a:t>využívaný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hodinách</a:t>
            </a:r>
            <a:r>
              <a:rPr lang="en-US" sz="1800" dirty="0"/>
              <a:t> Tv</a:t>
            </a:r>
            <a:endParaRPr lang="en-US" sz="1800" dirty="0">
              <a:cs typeface="Calibri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xmlns="" id="{E9BB3DC1-EDE9-AC4F-8083-98242628C1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11256" b="-1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90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F1E228-923A-9DF2-CE95-AFC31EAE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cs-CZ"/>
              <a:t>Interiér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9F8B5DD-7CB7-8435-5178-253CC67C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/>
          </a:bodyPr>
          <a:lstStyle/>
          <a:p>
            <a:r>
              <a:rPr lang="cs-CZ" sz="2000"/>
              <a:t>1 patrová budova</a:t>
            </a:r>
          </a:p>
          <a:p>
            <a:r>
              <a:rPr lang="cs-CZ" sz="2000"/>
              <a:t>Centrální chodba</a:t>
            </a:r>
          </a:p>
          <a:p>
            <a:r>
              <a:rPr lang="cs-CZ" sz="2000"/>
              <a:t>Malé třídy</a:t>
            </a:r>
          </a:p>
          <a:p>
            <a:r>
              <a:rPr lang="cs-CZ" sz="2000"/>
              <a:t>V přízemí 2 místnosti vyhrazené vedení školy</a:t>
            </a:r>
          </a:p>
          <a:p>
            <a:r>
              <a:rPr lang="cs-CZ" sz="2000"/>
              <a:t>Funkční a minimalistická výzdoba</a:t>
            </a:r>
          </a:p>
          <a:p>
            <a:r>
              <a:rPr lang="cs-CZ" sz="2000"/>
              <a:t>V barvách školy (tmavě modrá a béžová)</a:t>
            </a:r>
          </a:p>
          <a:p>
            <a:r>
              <a:rPr lang="cs-CZ" sz="2000"/>
              <a:t>Knihovna</a:t>
            </a:r>
          </a:p>
          <a:p>
            <a:r>
              <a:rPr lang="cs-CZ" sz="2000"/>
              <a:t>Open-space prostor pro učitele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6B5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xmlns="" id="{3DDF0612-600D-4669-8C2C-7CF1B569D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r="1" b="41616"/>
          <a:stretch/>
        </p:blipFill>
        <p:spPr>
          <a:xfrm>
            <a:off x="7238797" y="694945"/>
            <a:ext cx="3846982" cy="2322576"/>
          </a:xfrm>
          <a:prstGeom prst="rect">
            <a:avLst/>
          </a:prstGeom>
        </p:spPr>
      </p:pic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39D6C490-0229-4573-9696-B73E5B3A9C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xmlns="" id="{9E10C96C-51A2-C2D1-3130-A4E17882D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9" r="1" b="40372"/>
          <a:stretch/>
        </p:blipFill>
        <p:spPr>
          <a:xfrm>
            <a:off x="7238754" y="3721608"/>
            <a:ext cx="3847067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733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92C93A-60BF-98E6-17F1-D5DA068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cs-CZ"/>
              <a:t>Koncepce školy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658F660-E4A4-B876-EEE4-FCD90A31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cs-CZ" sz="1900"/>
              <a:t>Soukromá škola (1. st.: 685 €/měsíc, 2. st.: 750 €/měsíc)</a:t>
            </a:r>
          </a:p>
          <a:p>
            <a:r>
              <a:rPr lang="cs-CZ" sz="1900"/>
              <a:t>Dceřinná pobočka školy ve Vilniusu</a:t>
            </a:r>
          </a:p>
          <a:p>
            <a:r>
              <a:rPr lang="cs-CZ" sz="1900"/>
              <a:t>9-ti letá historie</a:t>
            </a:r>
          </a:p>
          <a:p>
            <a:r>
              <a:rPr lang="cs-CZ" sz="1900"/>
              <a:t>V současné době 8 ročníků + 1 ročník předškoláků (+/- 200 žáků)</a:t>
            </a:r>
          </a:p>
          <a:p>
            <a:r>
              <a:rPr lang="cs-CZ" sz="1900"/>
              <a:t>Koncipované do 12. ročníku</a:t>
            </a:r>
          </a:p>
          <a:p>
            <a:r>
              <a:rPr lang="cs-CZ" sz="1900"/>
              <a:t>1. stupeň – slovní hodnocení</a:t>
            </a:r>
          </a:p>
          <a:p>
            <a:r>
              <a:rPr lang="cs-CZ" sz="1900"/>
              <a:t>2. stupeň – škála známek 1– 10 (10 nejlepší)</a:t>
            </a:r>
          </a:p>
          <a:p>
            <a:r>
              <a:rPr lang="cs-CZ" sz="1900"/>
              <a:t>Několik žáků s SPU</a:t>
            </a:r>
          </a:p>
          <a:p>
            <a:r>
              <a:rPr lang="cs-CZ" sz="1900"/>
              <a:t>Ranní a odpolední brífink</a:t>
            </a:r>
          </a:p>
        </p:txBody>
      </p:sp>
    </p:spTree>
    <p:extLst>
      <p:ext uri="{BB962C8B-B14F-4D97-AF65-F5344CB8AC3E}">
        <p14:creationId xmlns:p14="http://schemas.microsoft.com/office/powerpoint/2010/main" val="87351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1F82A7-3161-E1BE-F5FF-5E626D2B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cs-CZ"/>
              <a:t>Koncepce vzdělávání</a:t>
            </a: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846E3E-2966-38D1-B62C-CD7AD7F9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cs-CZ" sz="2200"/>
              <a:t>Vzdělání podle litevského národního plánu vzdělávání + Cambridge plán</a:t>
            </a:r>
          </a:p>
          <a:p>
            <a:r>
              <a:rPr lang="cs-CZ" sz="2200"/>
              <a:t>Důraz na jazyky (Aj od 1. ročníku – 5 vh týdně), matematiku a přírodní vědy</a:t>
            </a:r>
          </a:p>
          <a:p>
            <a:r>
              <a:rPr lang="cs-CZ" sz="2200"/>
              <a:t>Národní zkoušky 4. a 8. ročník</a:t>
            </a:r>
          </a:p>
          <a:p>
            <a:r>
              <a:rPr lang="cs-CZ" sz="2200"/>
              <a:t>Cambridge zkoušky 5. a 8. ročník</a:t>
            </a:r>
          </a:p>
        </p:txBody>
      </p:sp>
    </p:spTree>
    <p:extLst>
      <p:ext uri="{BB962C8B-B14F-4D97-AF65-F5344CB8AC3E}">
        <p14:creationId xmlns:p14="http://schemas.microsoft.com/office/powerpoint/2010/main" val="223791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D89061-0608-ACD1-8B57-692A8D41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E309F6-9AA3-E554-5310-98E1B1B3F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Respekt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Zodpovědnost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Bezpečí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xmlns="" id="{8F0A1D3D-9B27-747E-6879-0A1030FE77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4" b="20394"/>
          <a:stretch/>
        </p:blipFill>
        <p:spPr>
          <a:xfrm>
            <a:off x="5405862" y="1051264"/>
            <a:ext cx="6019331" cy="47522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387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5F63FF5A-B9E2-4989-825C-C62CD37CB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7AE872-85A4-ED67-EF99-8FE04126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Školní motto - CARE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D9E6E6E-FBA9-ACFF-1198-9B68A4871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05571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Kreativita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Odvaha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Cíle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Přizpůsobivost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Respekt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Odolnost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Empatie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xmlns="" id="{0C28AB42-AEBD-A4B1-E94E-F23B56BA3C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183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7505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E943AF-9421-C92F-8753-8C86101E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Třídy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A5DEC80-8B32-C2AC-BCB9-CC83C61E2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Společné 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147BC14-E8BE-E306-9DFE-0A04F9894A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Rozvrh třídy</a:t>
            </a:r>
          </a:p>
          <a:p>
            <a:r>
              <a:rPr lang="cs-CZ" dirty="0"/>
              <a:t>Litevská vlajka, osobnosti, hymna</a:t>
            </a:r>
          </a:p>
          <a:p>
            <a:r>
              <a:rPr lang="cs-CZ" dirty="0"/>
              <a:t>Vizitka třídního učitele – fotografie a e-mailová adresa</a:t>
            </a:r>
          </a:p>
          <a:p>
            <a:r>
              <a:rPr lang="cs-CZ" dirty="0"/>
              <a:t>Plakát s rozdíly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mindset</a:t>
            </a:r>
            <a:r>
              <a:rPr lang="cs-CZ" dirty="0"/>
              <a:t> x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mindset</a:t>
            </a:r>
          </a:p>
          <a:p>
            <a:r>
              <a:rPr lang="cs-CZ" dirty="0"/>
              <a:t>Plakát se školními principy a školním mottem</a:t>
            </a:r>
          </a:p>
          <a:p>
            <a:r>
              <a:rPr lang="cs-CZ" dirty="0"/>
              <a:t>Motivační hesla</a:t>
            </a:r>
          </a:p>
          <a:p>
            <a:r>
              <a:rPr lang="cs-CZ" dirty="0"/>
              <a:t>Principy psychohygieny (např. co mohu ovlivnit a co ne)</a:t>
            </a:r>
          </a:p>
          <a:p>
            <a:r>
              <a:rPr lang="cs-CZ" dirty="0"/>
              <a:t>Poličky, šanony, přihrádky na telefony, notebooky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CF6E4614-A8C7-64A4-DC70-030722427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Rozdílné znaky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F8A52B5-BCEC-F983-3714-45B1DFF137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/>
              <a:t>Vizuální image třídy (např. cirkus, sport, New York)</a:t>
            </a:r>
          </a:p>
          <a:p>
            <a:r>
              <a:rPr lang="cs-CZ"/>
              <a:t>Patron třídy – osobnost z kaunaské historie, každý ročník jiná osobnost</a:t>
            </a:r>
          </a:p>
          <a:p>
            <a:r>
              <a:rPr lang="cs-CZ"/>
              <a:t>Výzdoba – odpovídá tematům probíraným v daném ročníku</a:t>
            </a:r>
          </a:p>
          <a:p>
            <a:r>
              <a:rPr lang="cs-CZ"/>
              <a:t>Uspořádání lavic</a:t>
            </a:r>
          </a:p>
        </p:txBody>
      </p:sp>
    </p:spTree>
    <p:extLst>
      <p:ext uri="{BB962C8B-B14F-4D97-AF65-F5344CB8AC3E}">
        <p14:creationId xmlns:p14="http://schemas.microsoft.com/office/powerpoint/2010/main" val="76677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9E7512-F81E-A40A-6015-37C0E180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z navštívených hodin</a:t>
            </a:r>
          </a:p>
        </p:txBody>
      </p:sp>
      <p:graphicFrame>
        <p:nvGraphicFramePr>
          <p:cNvPr id="5" name="Zástupný symbol obrázku 2">
            <a:extLst>
              <a:ext uri="{FF2B5EF4-FFF2-40B4-BE49-F238E27FC236}">
                <a16:creationId xmlns:a16="http://schemas.microsoft.com/office/drawing/2014/main" xmlns="" id="{ECD2B692-98D9-4E7E-0289-241FECEEC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355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9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366</Words>
  <Application>Microsoft Office PowerPoint</Application>
  <PresentationFormat>Širokoúhlá obrazovka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Kauno Karalienés Mortos mokykla</vt:lpstr>
      <vt:lpstr>Škola</vt:lpstr>
      <vt:lpstr>Interiér</vt:lpstr>
      <vt:lpstr>Koncepce školy</vt:lpstr>
      <vt:lpstr>Koncepce vzdělávání</vt:lpstr>
      <vt:lpstr>Školní principy</vt:lpstr>
      <vt:lpstr>Školní motto - CARE</vt:lpstr>
      <vt:lpstr>Třídy</vt:lpstr>
      <vt:lpstr>Zkušenosti z navštívených hodin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Karalienés Mortos mokykla</dc:title>
  <dc:creator>David Almer</dc:creator>
  <cp:lastModifiedBy>Jiří Měchura</cp:lastModifiedBy>
  <cp:revision>30</cp:revision>
  <dcterms:created xsi:type="dcterms:W3CDTF">2022-12-02T09:25:31Z</dcterms:created>
  <dcterms:modified xsi:type="dcterms:W3CDTF">2023-01-18T11:11:53Z</dcterms:modified>
</cp:coreProperties>
</file>