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67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28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09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87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99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4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5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7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68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2D49-542B-44CE-B588-BF5255277C9F}" type="datetimeFigureOut">
              <a:rPr lang="cs-CZ" smtClean="0"/>
              <a:t>16.3.2020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AF27-085D-496D-A8CA-43E027DDA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3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895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Stáž </a:t>
            </a:r>
            <a:r>
              <a:rPr lang="cs-CZ" sz="2000" dirty="0" smtClean="0">
                <a:latin typeface="Arial Black" panose="020B0A04020102020204" pitchFamily="34" charset="0"/>
              </a:rPr>
              <a:t>MALTA 2.5.-9.5.2019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 rot="5400000">
            <a:off x="5183188" y="987425"/>
            <a:ext cx="6172200" cy="4873625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1800" i="1" dirty="0" smtClean="0"/>
              <a:t>Církevní škola THERESA NUZZO SCHOOL</a:t>
            </a:r>
          </a:p>
          <a:p>
            <a:r>
              <a:rPr lang="cs-CZ" dirty="0" smtClean="0"/>
              <a:t> - první stupeň, děti 5-11 let</a:t>
            </a:r>
          </a:p>
          <a:p>
            <a:r>
              <a:rPr lang="cs-CZ" dirty="0" smtClean="0"/>
              <a:t> - uniformy</a:t>
            </a:r>
          </a:p>
          <a:p>
            <a:r>
              <a:rPr lang="cs-CZ" dirty="0" smtClean="0"/>
              <a:t> - angličtina ve výuce</a:t>
            </a:r>
          </a:p>
          <a:p>
            <a:r>
              <a:rPr lang="cs-CZ" dirty="0" smtClean="0"/>
              <a:t> - den otevřených dveří</a:t>
            </a:r>
          </a:p>
          <a:p>
            <a:r>
              <a:rPr lang="cs-CZ" dirty="0"/>
              <a:t> </a:t>
            </a:r>
            <a:r>
              <a:rPr lang="cs-CZ" dirty="0" smtClean="0"/>
              <a:t>- prezentace žákovských prací</a:t>
            </a:r>
          </a:p>
          <a:p>
            <a:r>
              <a:rPr lang="cs-CZ" dirty="0" smtClean="0"/>
              <a:t> - inkluze v praxi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" y="5654454"/>
            <a:ext cx="48768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Velká přestávka</a:t>
            </a:r>
            <a:br>
              <a:rPr lang="cs-CZ" sz="2000" i="1" dirty="0" smtClean="0"/>
            </a:br>
            <a:r>
              <a:rPr lang="cs-CZ" sz="2000" dirty="0"/>
              <a:t> </a:t>
            </a:r>
            <a:r>
              <a:rPr lang="cs-CZ" sz="1600" dirty="0" smtClean="0"/>
              <a:t>- od 9.30 -10.00 venku na hřišti a školním dvoře</a:t>
            </a: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" y="2157946"/>
            <a:ext cx="4912822" cy="3686695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9652" y="2619303"/>
            <a:ext cx="3686695" cy="2763982"/>
          </a:xfrm>
        </p:spPr>
      </p:pic>
    </p:spTree>
    <p:extLst>
      <p:ext uri="{BB962C8B-B14F-4D97-AF65-F5344CB8AC3E}">
        <p14:creationId xmlns:p14="http://schemas.microsoft.com/office/powerpoint/2010/main" val="37713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Hodina angličtiny čtvrtý ročník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600" dirty="0" smtClean="0"/>
              <a:t>-vyprávění příběhu</a:t>
            </a:r>
            <a:br>
              <a:rPr lang="cs-CZ" sz="1600" dirty="0" smtClean="0"/>
            </a:br>
            <a:r>
              <a:rPr lang="cs-CZ" sz="1600" dirty="0" smtClean="0"/>
              <a:t>-uvolněnější atmosféra</a:t>
            </a:r>
            <a:br>
              <a:rPr lang="cs-CZ" sz="1600" dirty="0" smtClean="0"/>
            </a:br>
            <a:r>
              <a:rPr lang="cs-CZ" sz="1600" dirty="0" smtClean="0"/>
              <a:t>-inkluze, 2 asistentky ve třídě</a:t>
            </a:r>
            <a:endParaRPr lang="cs-CZ" sz="1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136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Hodina Science, pátý ročník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600" dirty="0" smtClean="0"/>
              <a:t>- prezentace vlastních projektů v angličtině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1065" y="2367843"/>
            <a:ext cx="4355869" cy="326690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5065" y="2367843"/>
            <a:ext cx="4355869" cy="3266902"/>
          </a:xfrm>
        </p:spPr>
      </p:pic>
    </p:spTree>
    <p:extLst>
      <p:ext uri="{BB962C8B-B14F-4D97-AF65-F5344CB8AC3E}">
        <p14:creationId xmlns:p14="http://schemas.microsoft.com/office/powerpoint/2010/main" val="33851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Hodina tělocviku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600" dirty="0" smtClean="0"/>
              <a:t>- špatná vybavenost, rozdělení dětí do skupin </a:t>
            </a:r>
            <a:endParaRPr lang="cs-CZ" sz="1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713"/>
            <a:ext cx="5181600" cy="388516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713"/>
            <a:ext cx="5181600" cy="3885161"/>
          </a:xfrm>
        </p:spPr>
      </p:pic>
    </p:spTree>
    <p:extLst>
      <p:ext uri="{BB962C8B-B14F-4D97-AF65-F5344CB8AC3E}">
        <p14:creationId xmlns:p14="http://schemas.microsoft.com/office/powerpoint/2010/main" val="29452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získaných znalostí </a:t>
            </a:r>
            <a:r>
              <a:rPr lang="cs-CZ" dirty="0" smtClean="0"/>
              <a:t>1. </a:t>
            </a:r>
            <a:r>
              <a:rPr lang="cs-CZ" dirty="0"/>
              <a:t>účastník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Inspirace do hodin Aj, </a:t>
            </a:r>
            <a:endParaRPr lang="cs-CZ" dirty="0" smtClean="0"/>
          </a:p>
          <a:p>
            <a:r>
              <a:rPr lang="cs-CZ" dirty="0" smtClean="0"/>
              <a:t>forma </a:t>
            </a:r>
            <a:r>
              <a:rPr lang="cs-CZ" dirty="0"/>
              <a:t>vedení hodin cizího jazyka, vyučování ostatních předmětů s využitím angličtiny, </a:t>
            </a:r>
            <a:endParaRPr lang="cs-CZ" dirty="0" smtClean="0"/>
          </a:p>
          <a:p>
            <a:r>
              <a:rPr lang="cs-CZ" dirty="0" smtClean="0"/>
              <a:t>prezentace </a:t>
            </a:r>
            <a:r>
              <a:rPr lang="cs-CZ" dirty="0"/>
              <a:t>vlastních přírodovědných projektů žáků v anglickém jazyce, </a:t>
            </a:r>
            <a:endParaRPr lang="cs-CZ" dirty="0" smtClean="0"/>
          </a:p>
          <a:p>
            <a:r>
              <a:rPr lang="cs-CZ" dirty="0" smtClean="0"/>
              <a:t>využití </a:t>
            </a:r>
            <a:r>
              <a:rPr lang="cs-CZ" dirty="0"/>
              <a:t>toho, že žáci s OMJ často snadněji komunikují v AJ a využít toho při prezentaci jejich práce. </a:t>
            </a:r>
            <a:endParaRPr lang="cs-CZ" dirty="0" smtClean="0"/>
          </a:p>
          <a:p>
            <a:r>
              <a:rPr lang="cs-CZ" dirty="0" smtClean="0"/>
              <a:t>Použití </a:t>
            </a:r>
            <a:r>
              <a:rPr lang="cs-CZ" dirty="0"/>
              <a:t>více názorných pomůcek s popisy, názornějších prezentací při výkladu učiva  pro žáky s </a:t>
            </a:r>
            <a:r>
              <a:rPr lang="cs-CZ" dirty="0" smtClean="0"/>
              <a:t>OMJ.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38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získaných znalostí </a:t>
            </a:r>
            <a:r>
              <a:rPr lang="cs-CZ" dirty="0" smtClean="0"/>
              <a:t>2. </a:t>
            </a:r>
            <a:r>
              <a:rPr lang="cs-CZ" dirty="0"/>
              <a:t>účastník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Zdokonalení se v práci s dětmi s OMJ ve výuce vedené v českém či jiném cílovém jazyce, </a:t>
            </a:r>
            <a:endParaRPr lang="cs-CZ" dirty="0" smtClean="0"/>
          </a:p>
          <a:p>
            <a:r>
              <a:rPr lang="cs-CZ" dirty="0" smtClean="0"/>
              <a:t>prohloubení </a:t>
            </a:r>
            <a:r>
              <a:rPr lang="cs-CZ" dirty="0"/>
              <a:t>znalostí ohledně projektové výuky, komunikativní metody, zážitkového vyučování. </a:t>
            </a:r>
            <a:endParaRPr lang="cs-CZ" dirty="0" smtClean="0"/>
          </a:p>
          <a:p>
            <a:r>
              <a:rPr lang="cs-CZ" dirty="0" smtClean="0"/>
              <a:t>Nové </a:t>
            </a:r>
            <a:r>
              <a:rPr lang="cs-CZ" dirty="0"/>
              <a:t>nápady do výuky angličtiny, pochopení možností, které výuka především u mladších žáků v cizím jazyce či žáků s OMJ nabízí. </a:t>
            </a:r>
            <a:endParaRPr lang="cs-CZ" dirty="0" smtClean="0"/>
          </a:p>
          <a:p>
            <a:r>
              <a:rPr lang="cs-CZ" dirty="0" smtClean="0"/>
              <a:t>Poznání </a:t>
            </a:r>
            <a:r>
              <a:rPr lang="cs-CZ" dirty="0"/>
              <a:t>zahraničního přístupu k učení, inkluzi, práci s žáky s OMJ, jejich nároků na vzdělávání a moderních výukových  přístupů.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35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získaných znalostí 3. účastník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anglického jazyka v jiném předmětu a její následná aplikace, stínování práce s dětmi s OMJ, </a:t>
            </a:r>
            <a:endParaRPr lang="cs-CZ" dirty="0" smtClean="0"/>
          </a:p>
          <a:p>
            <a:r>
              <a:rPr lang="cs-CZ" dirty="0" smtClean="0"/>
              <a:t>poznání </a:t>
            </a:r>
            <a:r>
              <a:rPr lang="cs-CZ" dirty="0"/>
              <a:t>cizí kultury, </a:t>
            </a:r>
            <a:endParaRPr lang="cs-CZ" dirty="0" smtClean="0"/>
          </a:p>
          <a:p>
            <a:r>
              <a:rPr lang="cs-CZ" dirty="0" smtClean="0"/>
              <a:t>učitelé </a:t>
            </a:r>
            <a:r>
              <a:rPr lang="cs-CZ" dirty="0"/>
              <a:t>své žáky hodnotili slovně, </a:t>
            </a:r>
            <a:endParaRPr lang="cs-CZ" dirty="0" smtClean="0"/>
          </a:p>
          <a:p>
            <a:r>
              <a:rPr lang="cs-CZ" dirty="0" smtClean="0"/>
              <a:t>pozorování </a:t>
            </a:r>
            <a:r>
              <a:rPr lang="cs-CZ" dirty="0"/>
              <a:t>využití moderních technologií, </a:t>
            </a:r>
            <a:endParaRPr lang="cs-CZ" dirty="0" smtClean="0"/>
          </a:p>
          <a:p>
            <a:r>
              <a:rPr lang="cs-CZ" dirty="0" smtClean="0"/>
              <a:t>sledování </a:t>
            </a:r>
            <a:r>
              <a:rPr lang="cs-CZ" dirty="0"/>
              <a:t>žáků při prezentování různých pokusů, </a:t>
            </a:r>
            <a:endParaRPr lang="cs-CZ" dirty="0" smtClean="0"/>
          </a:p>
          <a:p>
            <a:r>
              <a:rPr lang="cs-CZ" dirty="0" smtClean="0"/>
              <a:t>používání </a:t>
            </a:r>
            <a:r>
              <a:rPr lang="cs-CZ" dirty="0"/>
              <a:t>dalších pomůcek pro lepší pochopení učiva, </a:t>
            </a:r>
            <a:endParaRPr lang="cs-CZ" dirty="0" smtClean="0"/>
          </a:p>
          <a:p>
            <a:r>
              <a:rPr lang="cs-CZ" dirty="0" smtClean="0"/>
              <a:t>komunikace </a:t>
            </a:r>
            <a:r>
              <a:rPr lang="cs-CZ" dirty="0"/>
              <a:t>jak s učiteli, tak i s žáky a vedením školy.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28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94</Words>
  <Application>Microsoft Office PowerPoint</Application>
  <PresentationFormat>Širokoúhlá obrazovka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Stáž MALTA 2.5.-9.5.2019</vt:lpstr>
      <vt:lpstr>Velká přestávka  - od 9.30 -10.00 venku na hřišti a školním dvoře</vt:lpstr>
      <vt:lpstr>Hodina angličtiny čtvrtý ročník -vyprávění příběhu -uvolněnější atmosféra -inkluze, 2 asistentky ve třídě</vt:lpstr>
      <vt:lpstr>Hodina Science, pátý ročník - prezentace vlastních projektů v angličtině</vt:lpstr>
      <vt:lpstr>Hodina tělocviku - špatná vybavenost, rozdělení dětí do skupin </vt:lpstr>
      <vt:lpstr>Popis získaných znalostí 1. účastník</vt:lpstr>
      <vt:lpstr>Popis získaných znalostí 2. účastník</vt:lpstr>
      <vt:lpstr>Popis získaných znalostí 3. účastník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Šebková</dc:creator>
  <cp:lastModifiedBy>Jiří Měchura</cp:lastModifiedBy>
  <cp:revision>8</cp:revision>
  <dcterms:created xsi:type="dcterms:W3CDTF">2019-10-11T07:29:46Z</dcterms:created>
  <dcterms:modified xsi:type="dcterms:W3CDTF">2020-03-16T12:45:57Z</dcterms:modified>
</cp:coreProperties>
</file>