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6"/>
  </p:notesMasterIdLst>
  <p:sldIdLst>
    <p:sldId id="256" r:id="rId2"/>
    <p:sldId id="277" r:id="rId3"/>
    <p:sldId id="260" r:id="rId4"/>
    <p:sldId id="263" r:id="rId5"/>
    <p:sldId id="273" r:id="rId6"/>
    <p:sldId id="258" r:id="rId7"/>
    <p:sldId id="267" r:id="rId8"/>
    <p:sldId id="279" r:id="rId9"/>
    <p:sldId id="265" r:id="rId10"/>
    <p:sldId id="270" r:id="rId11"/>
    <p:sldId id="283" r:id="rId12"/>
    <p:sldId id="275" r:id="rId13"/>
    <p:sldId id="282" r:id="rId14"/>
    <p:sldId id="281" r:id="rId15"/>
  </p:sldIdLst>
  <p:sldSz cx="9144000" cy="5143500" type="screen16x9"/>
  <p:notesSz cx="6858000" cy="9144000"/>
  <p:embeddedFontLst>
    <p:embeddedFont>
      <p:font typeface="Barlow" panose="020B0604020202020204" charset="-18"/>
      <p:regular r:id="rId17"/>
      <p:bold r:id="rId18"/>
      <p:italic r:id="rId19"/>
      <p:boldItalic r:id="rId20"/>
    </p:embeddedFont>
    <p:embeddedFont>
      <p:font typeface="Cinzel Medium" panose="020B0604020202020204" charset="-18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Georgia" panose="02040502050405020303" pitchFamily="18" charset="0"/>
      <p:regular r:id="rId27"/>
      <p:bold r:id="rId28"/>
      <p:italic r:id="rId29"/>
      <p:boldItalic r:id="rId30"/>
    </p:embeddedFont>
    <p:embeddedFont>
      <p:font typeface="Cinzel" panose="020B0604020202020204" charset="-18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227C8E-F3D6-F3E1-8939-451C8FB1187A}" v="14" dt="2022-11-14T16:33:51.672"/>
  </p1510:revLst>
</p1510:revInfo>
</file>

<file path=ppt/tableStyles.xml><?xml version="1.0" encoding="utf-8"?>
<a:tblStyleLst xmlns:a="http://schemas.openxmlformats.org/drawingml/2006/main" def="{5B199141-2E33-4DC4-B615-1F89EE300159}">
  <a:tblStyle styleId="{5B199141-2E33-4DC4-B615-1F89EE3001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138" y="6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363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9" name="Google Shape;7519;gd276e7478c_0_2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0" name="Google Shape;7520;gd276e7478c_0_2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069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5" name="Google Shape;7645;gd276e7478c_0_5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6" name="Google Shape;7646;gd276e7478c_0_50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4434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4" name="Google Shape;7704;gd295c0ba34_0_22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5" name="Google Shape;7705;gd295c0ba34_0_22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6358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5" name="Google Shape;7685;gd295c0ba34_0_27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6" name="Google Shape;7686;gd295c0ba34_0_27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889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2" name="Google Shape;7722;gd295c0ba34_0_23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3" name="Google Shape;7723;gd295c0ba34_0_23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314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4" name="Google Shape;7704;gd295c0ba34_0_22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5" name="Google Shape;7705;gd295c0ba34_0_22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4244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3" name="Google Shape;7543;gd276e7478c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4" name="Google Shape;7544;gd276e7478c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7694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" name="Google Shape;7578;gd295c0ba34_0_21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9" name="Google Shape;7579;gd295c0ba34_0_21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5770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3" name="Google Shape;7673;gd276e7478c_0_50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4" name="Google Shape;7674;gd276e7478c_0_50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8209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1" name="Google Shape;7531;gd295c0ba34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2" name="Google Shape;7532;gd295c0ba34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5599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5" name="Google Shape;7625;gd295c0ba34_0_208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6" name="Google Shape;7626;gd295c0ba34_0_208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7099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2" name="Google Shape;7722;gd295c0ba34_0_23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3" name="Google Shape;7723;gd295c0ba34_0_23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0996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5" name="Google Shape;7595;gd276e7478c_0_50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6" name="Google Shape;7596;gd276e7478c_0_50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222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4306825"/>
            <a:ext cx="9144000" cy="84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0;p2"/>
          <p:cNvSpPr/>
          <p:nvPr/>
        </p:nvSpPr>
        <p:spPr>
          <a:xfrm>
            <a:off x="-125" y="-22125"/>
            <a:ext cx="9144000" cy="84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64" y="4434079"/>
            <a:ext cx="9146417" cy="685621"/>
            <a:chOff x="-1264" y="4434079"/>
            <a:chExt cx="9146417" cy="685621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1264" y="4434079"/>
              <a:ext cx="9144179" cy="373358"/>
              <a:chOff x="-1264" y="4413917"/>
              <a:chExt cx="9144179" cy="37335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1175" y="4756675"/>
                <a:ext cx="9144000" cy="306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14" name="Google Shape;14;p2"/>
              <p:cNvGrpSpPr/>
              <p:nvPr/>
            </p:nvGrpSpPr>
            <p:grpSpPr>
              <a:xfrm rot="10800000" flipH="1">
                <a:off x="-1264" y="4413917"/>
                <a:ext cx="9144179" cy="342755"/>
                <a:chOff x="973" y="4471542"/>
                <a:chExt cx="9144179" cy="342755"/>
              </a:xfrm>
            </p:grpSpPr>
            <p:sp>
              <p:nvSpPr>
                <p:cNvPr id="15" name="Google Shape;15;p2"/>
                <p:cNvSpPr/>
                <p:nvPr/>
              </p:nvSpPr>
              <p:spPr>
                <a:xfrm>
                  <a:off x="90342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973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499672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973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921617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832249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1330947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832249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1752892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1663524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2162222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1663524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2584168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2494799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2993498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2494799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3415443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3326074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3" name="Google Shape;33;p2"/>
                <p:cNvSpPr/>
                <p:nvPr/>
              </p:nvSpPr>
              <p:spPr>
                <a:xfrm>
                  <a:off x="3824773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3326074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4246718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6" name="Google Shape;36;p2"/>
                <p:cNvSpPr/>
                <p:nvPr/>
              </p:nvSpPr>
              <p:spPr>
                <a:xfrm>
                  <a:off x="4157350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7" name="Google Shape;37;p2"/>
                <p:cNvSpPr/>
                <p:nvPr/>
              </p:nvSpPr>
              <p:spPr>
                <a:xfrm>
                  <a:off x="4656048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4157350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5077994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4988625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5487323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4988625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5909269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5819900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6318599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5819900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6740544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6651176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7149874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6651176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7571819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7482451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7981149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7482451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8403095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8313726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8812425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8313726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59" name="Google Shape;59;p2"/>
            <p:cNvGrpSpPr/>
            <p:nvPr/>
          </p:nvGrpSpPr>
          <p:grpSpPr>
            <a:xfrm>
              <a:off x="973" y="4814279"/>
              <a:ext cx="9144179" cy="305421"/>
              <a:chOff x="973" y="4814279"/>
              <a:chExt cx="9144179" cy="305421"/>
            </a:xfrm>
          </p:grpSpPr>
          <p:sp>
            <p:nvSpPr>
              <p:cNvPr id="60" name="Google Shape;60;p2"/>
              <p:cNvSpPr/>
              <p:nvPr/>
            </p:nvSpPr>
            <p:spPr>
              <a:xfrm>
                <a:off x="973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703680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7186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703680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973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973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84238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73039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426631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426631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49582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95897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8844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49582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61334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973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6364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43460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8931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832249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34955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938461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34955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832249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832249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215514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04315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257906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257906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980857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1127172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850120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980857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1492610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832249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1197639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1474735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920590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1663524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366231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1769737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366231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1663524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1663524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046789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235590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089181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089181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1812132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958447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681395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812132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2323885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663524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2891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306011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175186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494799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3197506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601012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3197506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494799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494799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878064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3066865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920457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920457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643408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789723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512670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2643408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3155160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494799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2860190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3137286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58314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3326074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028781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3432287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28781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3326074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3326074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709340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898140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751732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751732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474683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620998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343946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474683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3986435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3326074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369146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3968561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341441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4157350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4860057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4263563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4860057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4157350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4157350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4540615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4729416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4583007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4583007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4305958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4452273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4175221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4305958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4817711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4157350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452274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4799836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424569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4988625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691332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094838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691332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4988625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4988625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71890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560691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414283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414283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137233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283549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006496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137233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648986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4988625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35401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631112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07696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19900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6522607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926113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6522607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819900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819900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6203165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6391966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6245558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6245558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968509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6114824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837772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968509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6480261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819900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618529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6462387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908242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6651176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7353882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6757388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7353882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6651176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6651176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7034441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7223242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7076833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7076833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6799784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946099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6669047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799784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11537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6651176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701656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7293662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673951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7482451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8185158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7588664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8185158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7482451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7482451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7865716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8054517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7908109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7908109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7631059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7777374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7500322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7631059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8142812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7482451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7847842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8124938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7570793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8313726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9016433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8419939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9016433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8313726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8313726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8696991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8885792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8739384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8739384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8462335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8608650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8331597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8462335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8974087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8313726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867911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8956213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8402068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69" name="Google Shape;269;p2"/>
          <p:cNvGrpSpPr/>
          <p:nvPr/>
        </p:nvGrpSpPr>
        <p:grpSpPr>
          <a:xfrm rot="10800000" flipH="1">
            <a:off x="-1202" y="-12"/>
            <a:ext cx="9146417" cy="685621"/>
            <a:chOff x="-1264" y="4434079"/>
            <a:chExt cx="9146417" cy="685621"/>
          </a:xfrm>
        </p:grpSpPr>
        <p:grpSp>
          <p:nvGrpSpPr>
            <p:cNvPr id="270" name="Google Shape;270;p2"/>
            <p:cNvGrpSpPr/>
            <p:nvPr/>
          </p:nvGrpSpPr>
          <p:grpSpPr>
            <a:xfrm>
              <a:off x="-1264" y="4434079"/>
              <a:ext cx="9144179" cy="373358"/>
              <a:chOff x="-1264" y="4413917"/>
              <a:chExt cx="9144179" cy="373358"/>
            </a:xfrm>
          </p:grpSpPr>
          <p:sp>
            <p:nvSpPr>
              <p:cNvPr id="271" name="Google Shape;271;p2"/>
              <p:cNvSpPr/>
              <p:nvPr/>
            </p:nvSpPr>
            <p:spPr>
              <a:xfrm>
                <a:off x="-1175" y="4756675"/>
                <a:ext cx="9144000" cy="306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72" name="Google Shape;272;p2"/>
              <p:cNvGrpSpPr/>
              <p:nvPr/>
            </p:nvGrpSpPr>
            <p:grpSpPr>
              <a:xfrm rot="10800000" flipH="1">
                <a:off x="-1264" y="4413917"/>
                <a:ext cx="9144179" cy="342755"/>
                <a:chOff x="973" y="4471542"/>
                <a:chExt cx="9144179" cy="342755"/>
              </a:xfrm>
            </p:grpSpPr>
            <p:sp>
              <p:nvSpPr>
                <p:cNvPr id="273" name="Google Shape;273;p2"/>
                <p:cNvSpPr/>
                <p:nvPr/>
              </p:nvSpPr>
              <p:spPr>
                <a:xfrm>
                  <a:off x="90342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973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499672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973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921617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832249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1330947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832249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1752892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282;p2"/>
                <p:cNvSpPr/>
                <p:nvPr/>
              </p:nvSpPr>
              <p:spPr>
                <a:xfrm>
                  <a:off x="1663524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283;p2"/>
                <p:cNvSpPr/>
                <p:nvPr/>
              </p:nvSpPr>
              <p:spPr>
                <a:xfrm>
                  <a:off x="2162222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284;p2"/>
                <p:cNvSpPr/>
                <p:nvPr/>
              </p:nvSpPr>
              <p:spPr>
                <a:xfrm>
                  <a:off x="1663524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5" name="Google Shape;285;p2"/>
                <p:cNvSpPr/>
                <p:nvPr/>
              </p:nvSpPr>
              <p:spPr>
                <a:xfrm>
                  <a:off x="2584168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6" name="Google Shape;286;p2"/>
                <p:cNvSpPr/>
                <p:nvPr/>
              </p:nvSpPr>
              <p:spPr>
                <a:xfrm>
                  <a:off x="2494799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7" name="Google Shape;287;p2"/>
                <p:cNvSpPr/>
                <p:nvPr/>
              </p:nvSpPr>
              <p:spPr>
                <a:xfrm>
                  <a:off x="2993498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8" name="Google Shape;288;p2"/>
                <p:cNvSpPr/>
                <p:nvPr/>
              </p:nvSpPr>
              <p:spPr>
                <a:xfrm>
                  <a:off x="2494799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9" name="Google Shape;289;p2"/>
                <p:cNvSpPr/>
                <p:nvPr/>
              </p:nvSpPr>
              <p:spPr>
                <a:xfrm>
                  <a:off x="3415443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90" name="Google Shape;290;p2"/>
                <p:cNvSpPr/>
                <p:nvPr/>
              </p:nvSpPr>
              <p:spPr>
                <a:xfrm>
                  <a:off x="3326074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91" name="Google Shape;291;p2"/>
                <p:cNvSpPr/>
                <p:nvPr/>
              </p:nvSpPr>
              <p:spPr>
                <a:xfrm>
                  <a:off x="3824773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92" name="Google Shape;292;p2"/>
                <p:cNvSpPr/>
                <p:nvPr/>
              </p:nvSpPr>
              <p:spPr>
                <a:xfrm>
                  <a:off x="3326074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93" name="Google Shape;293;p2"/>
                <p:cNvSpPr/>
                <p:nvPr/>
              </p:nvSpPr>
              <p:spPr>
                <a:xfrm>
                  <a:off x="4246718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94" name="Google Shape;294;p2"/>
                <p:cNvSpPr/>
                <p:nvPr/>
              </p:nvSpPr>
              <p:spPr>
                <a:xfrm>
                  <a:off x="4157350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95" name="Google Shape;295;p2"/>
                <p:cNvSpPr/>
                <p:nvPr/>
              </p:nvSpPr>
              <p:spPr>
                <a:xfrm>
                  <a:off x="4656048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96" name="Google Shape;296;p2"/>
                <p:cNvSpPr/>
                <p:nvPr/>
              </p:nvSpPr>
              <p:spPr>
                <a:xfrm>
                  <a:off x="4157350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97" name="Google Shape;297;p2"/>
                <p:cNvSpPr/>
                <p:nvPr/>
              </p:nvSpPr>
              <p:spPr>
                <a:xfrm>
                  <a:off x="5077994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98" name="Google Shape;298;p2"/>
                <p:cNvSpPr/>
                <p:nvPr/>
              </p:nvSpPr>
              <p:spPr>
                <a:xfrm>
                  <a:off x="4988625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99" name="Google Shape;299;p2"/>
                <p:cNvSpPr/>
                <p:nvPr/>
              </p:nvSpPr>
              <p:spPr>
                <a:xfrm>
                  <a:off x="5487323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0" name="Google Shape;300;p2"/>
                <p:cNvSpPr/>
                <p:nvPr/>
              </p:nvSpPr>
              <p:spPr>
                <a:xfrm>
                  <a:off x="4988625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1" name="Google Shape;301;p2"/>
                <p:cNvSpPr/>
                <p:nvPr/>
              </p:nvSpPr>
              <p:spPr>
                <a:xfrm>
                  <a:off x="5909269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2" name="Google Shape;302;p2"/>
                <p:cNvSpPr/>
                <p:nvPr/>
              </p:nvSpPr>
              <p:spPr>
                <a:xfrm>
                  <a:off x="5819900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3" name="Google Shape;303;p2"/>
                <p:cNvSpPr/>
                <p:nvPr/>
              </p:nvSpPr>
              <p:spPr>
                <a:xfrm>
                  <a:off x="6318599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4" name="Google Shape;304;p2"/>
                <p:cNvSpPr/>
                <p:nvPr/>
              </p:nvSpPr>
              <p:spPr>
                <a:xfrm>
                  <a:off x="5819900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5" name="Google Shape;305;p2"/>
                <p:cNvSpPr/>
                <p:nvPr/>
              </p:nvSpPr>
              <p:spPr>
                <a:xfrm>
                  <a:off x="6740544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6" name="Google Shape;306;p2"/>
                <p:cNvSpPr/>
                <p:nvPr/>
              </p:nvSpPr>
              <p:spPr>
                <a:xfrm>
                  <a:off x="6651176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7" name="Google Shape;307;p2"/>
                <p:cNvSpPr/>
                <p:nvPr/>
              </p:nvSpPr>
              <p:spPr>
                <a:xfrm>
                  <a:off x="7149874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8" name="Google Shape;308;p2"/>
                <p:cNvSpPr/>
                <p:nvPr/>
              </p:nvSpPr>
              <p:spPr>
                <a:xfrm>
                  <a:off x="6651176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9" name="Google Shape;309;p2"/>
                <p:cNvSpPr/>
                <p:nvPr/>
              </p:nvSpPr>
              <p:spPr>
                <a:xfrm>
                  <a:off x="7571819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0" name="Google Shape;310;p2"/>
                <p:cNvSpPr/>
                <p:nvPr/>
              </p:nvSpPr>
              <p:spPr>
                <a:xfrm>
                  <a:off x="7482451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1" name="Google Shape;311;p2"/>
                <p:cNvSpPr/>
                <p:nvPr/>
              </p:nvSpPr>
              <p:spPr>
                <a:xfrm>
                  <a:off x="7981149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2" name="Google Shape;312;p2"/>
                <p:cNvSpPr/>
                <p:nvPr/>
              </p:nvSpPr>
              <p:spPr>
                <a:xfrm>
                  <a:off x="7482451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3" name="Google Shape;313;p2"/>
                <p:cNvSpPr/>
                <p:nvPr/>
              </p:nvSpPr>
              <p:spPr>
                <a:xfrm>
                  <a:off x="8403095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4" name="Google Shape;314;p2"/>
                <p:cNvSpPr/>
                <p:nvPr/>
              </p:nvSpPr>
              <p:spPr>
                <a:xfrm>
                  <a:off x="8313726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5" name="Google Shape;315;p2"/>
                <p:cNvSpPr/>
                <p:nvPr/>
              </p:nvSpPr>
              <p:spPr>
                <a:xfrm>
                  <a:off x="8812425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6" name="Google Shape;316;p2"/>
                <p:cNvSpPr/>
                <p:nvPr/>
              </p:nvSpPr>
              <p:spPr>
                <a:xfrm>
                  <a:off x="8313726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317" name="Google Shape;317;p2"/>
            <p:cNvGrpSpPr/>
            <p:nvPr/>
          </p:nvGrpSpPr>
          <p:grpSpPr>
            <a:xfrm>
              <a:off x="973" y="4814279"/>
              <a:ext cx="9144179" cy="305421"/>
              <a:chOff x="973" y="4814279"/>
              <a:chExt cx="9144179" cy="305421"/>
            </a:xfrm>
          </p:grpSpPr>
          <p:sp>
            <p:nvSpPr>
              <p:cNvPr id="318" name="Google Shape;318;p2"/>
              <p:cNvSpPr/>
              <p:nvPr/>
            </p:nvSpPr>
            <p:spPr>
              <a:xfrm>
                <a:off x="973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703680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07186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03680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973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973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384238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573039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426631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426631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49582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295897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8844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49582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661334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73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366364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643460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8931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832249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1534955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938461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1534955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832249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832249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1215514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1404315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1257906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1257906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980857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1127172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850120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980857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1492610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832249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1197639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1474735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920590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1663524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2366231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1769737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366231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1663524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1663524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2046789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2235590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089181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089181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1812132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1958447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1681395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1812132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2323885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1663524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202891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2306011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175186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2494799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3197506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2601012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3197506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2494799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2494799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2878064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3066865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2920457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920457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2643408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2789723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2512670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2643408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3155160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2494799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2860190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3137286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258314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3326074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4028781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3432287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4028781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3326074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3326074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3709340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3898140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3751732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3751732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3474683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3620998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6" name="Google Shape;406;p2"/>
              <p:cNvSpPr/>
              <p:nvPr/>
            </p:nvSpPr>
            <p:spPr>
              <a:xfrm>
                <a:off x="3343946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7" name="Google Shape;407;p2"/>
              <p:cNvSpPr/>
              <p:nvPr/>
            </p:nvSpPr>
            <p:spPr>
              <a:xfrm>
                <a:off x="3474683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8" name="Google Shape;408;p2"/>
              <p:cNvSpPr/>
              <p:nvPr/>
            </p:nvSpPr>
            <p:spPr>
              <a:xfrm>
                <a:off x="3986435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9" name="Google Shape;409;p2"/>
              <p:cNvSpPr/>
              <p:nvPr/>
            </p:nvSpPr>
            <p:spPr>
              <a:xfrm>
                <a:off x="3326074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0" name="Google Shape;410;p2"/>
              <p:cNvSpPr/>
              <p:nvPr/>
            </p:nvSpPr>
            <p:spPr>
              <a:xfrm>
                <a:off x="369146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1" name="Google Shape;411;p2"/>
              <p:cNvSpPr/>
              <p:nvPr/>
            </p:nvSpPr>
            <p:spPr>
              <a:xfrm>
                <a:off x="3968561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2" name="Google Shape;412;p2"/>
              <p:cNvSpPr/>
              <p:nvPr/>
            </p:nvSpPr>
            <p:spPr>
              <a:xfrm>
                <a:off x="341441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3" name="Google Shape;413;p2"/>
              <p:cNvSpPr/>
              <p:nvPr/>
            </p:nvSpPr>
            <p:spPr>
              <a:xfrm>
                <a:off x="4157350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4" name="Google Shape;414;p2"/>
              <p:cNvSpPr/>
              <p:nvPr/>
            </p:nvSpPr>
            <p:spPr>
              <a:xfrm>
                <a:off x="4860057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5" name="Google Shape;415;p2"/>
              <p:cNvSpPr/>
              <p:nvPr/>
            </p:nvSpPr>
            <p:spPr>
              <a:xfrm>
                <a:off x="4263563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6" name="Google Shape;416;p2"/>
              <p:cNvSpPr/>
              <p:nvPr/>
            </p:nvSpPr>
            <p:spPr>
              <a:xfrm>
                <a:off x="4860057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7" name="Google Shape;417;p2"/>
              <p:cNvSpPr/>
              <p:nvPr/>
            </p:nvSpPr>
            <p:spPr>
              <a:xfrm>
                <a:off x="4157350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8" name="Google Shape;418;p2"/>
              <p:cNvSpPr/>
              <p:nvPr/>
            </p:nvSpPr>
            <p:spPr>
              <a:xfrm>
                <a:off x="4157350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9" name="Google Shape;419;p2"/>
              <p:cNvSpPr/>
              <p:nvPr/>
            </p:nvSpPr>
            <p:spPr>
              <a:xfrm>
                <a:off x="4540615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0" name="Google Shape;420;p2"/>
              <p:cNvSpPr/>
              <p:nvPr/>
            </p:nvSpPr>
            <p:spPr>
              <a:xfrm>
                <a:off x="4729416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1" name="Google Shape;421;p2"/>
              <p:cNvSpPr/>
              <p:nvPr/>
            </p:nvSpPr>
            <p:spPr>
              <a:xfrm>
                <a:off x="4583007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2" name="Google Shape;422;p2"/>
              <p:cNvSpPr/>
              <p:nvPr/>
            </p:nvSpPr>
            <p:spPr>
              <a:xfrm>
                <a:off x="4583007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3" name="Google Shape;423;p2"/>
              <p:cNvSpPr/>
              <p:nvPr/>
            </p:nvSpPr>
            <p:spPr>
              <a:xfrm>
                <a:off x="4305958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4" name="Google Shape;424;p2"/>
              <p:cNvSpPr/>
              <p:nvPr/>
            </p:nvSpPr>
            <p:spPr>
              <a:xfrm>
                <a:off x="4452273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5" name="Google Shape;425;p2"/>
              <p:cNvSpPr/>
              <p:nvPr/>
            </p:nvSpPr>
            <p:spPr>
              <a:xfrm>
                <a:off x="4175221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6" name="Google Shape;426;p2"/>
              <p:cNvSpPr/>
              <p:nvPr/>
            </p:nvSpPr>
            <p:spPr>
              <a:xfrm>
                <a:off x="4305958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7" name="Google Shape;427;p2"/>
              <p:cNvSpPr/>
              <p:nvPr/>
            </p:nvSpPr>
            <p:spPr>
              <a:xfrm>
                <a:off x="4817711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8" name="Google Shape;428;p2"/>
              <p:cNvSpPr/>
              <p:nvPr/>
            </p:nvSpPr>
            <p:spPr>
              <a:xfrm>
                <a:off x="4157350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9" name="Google Shape;429;p2"/>
              <p:cNvSpPr/>
              <p:nvPr/>
            </p:nvSpPr>
            <p:spPr>
              <a:xfrm>
                <a:off x="452274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0" name="Google Shape;430;p2"/>
              <p:cNvSpPr/>
              <p:nvPr/>
            </p:nvSpPr>
            <p:spPr>
              <a:xfrm>
                <a:off x="4799836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1" name="Google Shape;431;p2"/>
              <p:cNvSpPr/>
              <p:nvPr/>
            </p:nvSpPr>
            <p:spPr>
              <a:xfrm>
                <a:off x="424569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2" name="Google Shape;432;p2"/>
              <p:cNvSpPr/>
              <p:nvPr/>
            </p:nvSpPr>
            <p:spPr>
              <a:xfrm>
                <a:off x="4988625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3" name="Google Shape;433;p2"/>
              <p:cNvSpPr/>
              <p:nvPr/>
            </p:nvSpPr>
            <p:spPr>
              <a:xfrm>
                <a:off x="5691332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4" name="Google Shape;434;p2"/>
              <p:cNvSpPr/>
              <p:nvPr/>
            </p:nvSpPr>
            <p:spPr>
              <a:xfrm>
                <a:off x="5094838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5" name="Google Shape;435;p2"/>
              <p:cNvSpPr/>
              <p:nvPr/>
            </p:nvSpPr>
            <p:spPr>
              <a:xfrm>
                <a:off x="5691332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6" name="Google Shape;436;p2"/>
              <p:cNvSpPr/>
              <p:nvPr/>
            </p:nvSpPr>
            <p:spPr>
              <a:xfrm>
                <a:off x="4988625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7" name="Google Shape;437;p2"/>
              <p:cNvSpPr/>
              <p:nvPr/>
            </p:nvSpPr>
            <p:spPr>
              <a:xfrm>
                <a:off x="4988625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8" name="Google Shape;438;p2"/>
              <p:cNvSpPr/>
              <p:nvPr/>
            </p:nvSpPr>
            <p:spPr>
              <a:xfrm>
                <a:off x="5371890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9" name="Google Shape;439;p2"/>
              <p:cNvSpPr/>
              <p:nvPr/>
            </p:nvSpPr>
            <p:spPr>
              <a:xfrm>
                <a:off x="5560691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0" name="Google Shape;440;p2"/>
              <p:cNvSpPr/>
              <p:nvPr/>
            </p:nvSpPr>
            <p:spPr>
              <a:xfrm>
                <a:off x="5414283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1" name="Google Shape;441;p2"/>
              <p:cNvSpPr/>
              <p:nvPr/>
            </p:nvSpPr>
            <p:spPr>
              <a:xfrm>
                <a:off x="5414283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2" name="Google Shape;442;p2"/>
              <p:cNvSpPr/>
              <p:nvPr/>
            </p:nvSpPr>
            <p:spPr>
              <a:xfrm>
                <a:off x="5137233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3" name="Google Shape;443;p2"/>
              <p:cNvSpPr/>
              <p:nvPr/>
            </p:nvSpPr>
            <p:spPr>
              <a:xfrm>
                <a:off x="5283549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4" name="Google Shape;444;p2"/>
              <p:cNvSpPr/>
              <p:nvPr/>
            </p:nvSpPr>
            <p:spPr>
              <a:xfrm>
                <a:off x="5006496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5" name="Google Shape;445;p2"/>
              <p:cNvSpPr/>
              <p:nvPr/>
            </p:nvSpPr>
            <p:spPr>
              <a:xfrm>
                <a:off x="5137233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6" name="Google Shape;446;p2"/>
              <p:cNvSpPr/>
              <p:nvPr/>
            </p:nvSpPr>
            <p:spPr>
              <a:xfrm>
                <a:off x="5648986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7" name="Google Shape;447;p2"/>
              <p:cNvSpPr/>
              <p:nvPr/>
            </p:nvSpPr>
            <p:spPr>
              <a:xfrm>
                <a:off x="4988625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8" name="Google Shape;448;p2"/>
              <p:cNvSpPr/>
              <p:nvPr/>
            </p:nvSpPr>
            <p:spPr>
              <a:xfrm>
                <a:off x="535401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9" name="Google Shape;449;p2"/>
              <p:cNvSpPr/>
              <p:nvPr/>
            </p:nvSpPr>
            <p:spPr>
              <a:xfrm>
                <a:off x="5631112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50" name="Google Shape;450;p2"/>
              <p:cNvSpPr/>
              <p:nvPr/>
            </p:nvSpPr>
            <p:spPr>
              <a:xfrm>
                <a:off x="507696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51" name="Google Shape;451;p2"/>
              <p:cNvSpPr/>
              <p:nvPr/>
            </p:nvSpPr>
            <p:spPr>
              <a:xfrm>
                <a:off x="5819900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52" name="Google Shape;452;p2"/>
              <p:cNvSpPr/>
              <p:nvPr/>
            </p:nvSpPr>
            <p:spPr>
              <a:xfrm>
                <a:off x="6522607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53" name="Google Shape;453;p2"/>
              <p:cNvSpPr/>
              <p:nvPr/>
            </p:nvSpPr>
            <p:spPr>
              <a:xfrm>
                <a:off x="5926113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54" name="Google Shape;454;p2"/>
              <p:cNvSpPr/>
              <p:nvPr/>
            </p:nvSpPr>
            <p:spPr>
              <a:xfrm>
                <a:off x="6522607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55" name="Google Shape;455;p2"/>
              <p:cNvSpPr/>
              <p:nvPr/>
            </p:nvSpPr>
            <p:spPr>
              <a:xfrm>
                <a:off x="5819900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56" name="Google Shape;456;p2"/>
              <p:cNvSpPr/>
              <p:nvPr/>
            </p:nvSpPr>
            <p:spPr>
              <a:xfrm>
                <a:off x="5819900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57" name="Google Shape;457;p2"/>
              <p:cNvSpPr/>
              <p:nvPr/>
            </p:nvSpPr>
            <p:spPr>
              <a:xfrm>
                <a:off x="6203165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58" name="Google Shape;458;p2"/>
              <p:cNvSpPr/>
              <p:nvPr/>
            </p:nvSpPr>
            <p:spPr>
              <a:xfrm>
                <a:off x="6391966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59" name="Google Shape;459;p2"/>
              <p:cNvSpPr/>
              <p:nvPr/>
            </p:nvSpPr>
            <p:spPr>
              <a:xfrm>
                <a:off x="6245558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60" name="Google Shape;460;p2"/>
              <p:cNvSpPr/>
              <p:nvPr/>
            </p:nvSpPr>
            <p:spPr>
              <a:xfrm>
                <a:off x="6245558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61" name="Google Shape;461;p2"/>
              <p:cNvSpPr/>
              <p:nvPr/>
            </p:nvSpPr>
            <p:spPr>
              <a:xfrm>
                <a:off x="5968509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62" name="Google Shape;462;p2"/>
              <p:cNvSpPr/>
              <p:nvPr/>
            </p:nvSpPr>
            <p:spPr>
              <a:xfrm>
                <a:off x="6114824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63" name="Google Shape;463;p2"/>
              <p:cNvSpPr/>
              <p:nvPr/>
            </p:nvSpPr>
            <p:spPr>
              <a:xfrm>
                <a:off x="5837772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64" name="Google Shape;464;p2"/>
              <p:cNvSpPr/>
              <p:nvPr/>
            </p:nvSpPr>
            <p:spPr>
              <a:xfrm>
                <a:off x="5968509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65" name="Google Shape;465;p2"/>
              <p:cNvSpPr/>
              <p:nvPr/>
            </p:nvSpPr>
            <p:spPr>
              <a:xfrm>
                <a:off x="6480261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66" name="Google Shape;466;p2"/>
              <p:cNvSpPr/>
              <p:nvPr/>
            </p:nvSpPr>
            <p:spPr>
              <a:xfrm>
                <a:off x="5819900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67" name="Google Shape;467;p2"/>
              <p:cNvSpPr/>
              <p:nvPr/>
            </p:nvSpPr>
            <p:spPr>
              <a:xfrm>
                <a:off x="618529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68" name="Google Shape;468;p2"/>
              <p:cNvSpPr/>
              <p:nvPr/>
            </p:nvSpPr>
            <p:spPr>
              <a:xfrm>
                <a:off x="6462387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69" name="Google Shape;469;p2"/>
              <p:cNvSpPr/>
              <p:nvPr/>
            </p:nvSpPr>
            <p:spPr>
              <a:xfrm>
                <a:off x="5908242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70" name="Google Shape;470;p2"/>
              <p:cNvSpPr/>
              <p:nvPr/>
            </p:nvSpPr>
            <p:spPr>
              <a:xfrm>
                <a:off x="6651176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71" name="Google Shape;471;p2"/>
              <p:cNvSpPr/>
              <p:nvPr/>
            </p:nvSpPr>
            <p:spPr>
              <a:xfrm>
                <a:off x="7353882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72" name="Google Shape;472;p2"/>
              <p:cNvSpPr/>
              <p:nvPr/>
            </p:nvSpPr>
            <p:spPr>
              <a:xfrm>
                <a:off x="6757388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73" name="Google Shape;473;p2"/>
              <p:cNvSpPr/>
              <p:nvPr/>
            </p:nvSpPr>
            <p:spPr>
              <a:xfrm>
                <a:off x="7353882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74" name="Google Shape;474;p2"/>
              <p:cNvSpPr/>
              <p:nvPr/>
            </p:nvSpPr>
            <p:spPr>
              <a:xfrm>
                <a:off x="6651176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75" name="Google Shape;475;p2"/>
              <p:cNvSpPr/>
              <p:nvPr/>
            </p:nvSpPr>
            <p:spPr>
              <a:xfrm>
                <a:off x="6651176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76" name="Google Shape;476;p2"/>
              <p:cNvSpPr/>
              <p:nvPr/>
            </p:nvSpPr>
            <p:spPr>
              <a:xfrm>
                <a:off x="7034441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77" name="Google Shape;477;p2"/>
              <p:cNvSpPr/>
              <p:nvPr/>
            </p:nvSpPr>
            <p:spPr>
              <a:xfrm>
                <a:off x="7223242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78" name="Google Shape;478;p2"/>
              <p:cNvSpPr/>
              <p:nvPr/>
            </p:nvSpPr>
            <p:spPr>
              <a:xfrm>
                <a:off x="7076833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79" name="Google Shape;479;p2"/>
              <p:cNvSpPr/>
              <p:nvPr/>
            </p:nvSpPr>
            <p:spPr>
              <a:xfrm>
                <a:off x="7076833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80" name="Google Shape;480;p2"/>
              <p:cNvSpPr/>
              <p:nvPr/>
            </p:nvSpPr>
            <p:spPr>
              <a:xfrm>
                <a:off x="6799784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81" name="Google Shape;481;p2"/>
              <p:cNvSpPr/>
              <p:nvPr/>
            </p:nvSpPr>
            <p:spPr>
              <a:xfrm>
                <a:off x="6946099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82" name="Google Shape;482;p2"/>
              <p:cNvSpPr/>
              <p:nvPr/>
            </p:nvSpPr>
            <p:spPr>
              <a:xfrm>
                <a:off x="6669047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83" name="Google Shape;483;p2"/>
              <p:cNvSpPr/>
              <p:nvPr/>
            </p:nvSpPr>
            <p:spPr>
              <a:xfrm>
                <a:off x="6799784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84" name="Google Shape;484;p2"/>
              <p:cNvSpPr/>
              <p:nvPr/>
            </p:nvSpPr>
            <p:spPr>
              <a:xfrm>
                <a:off x="7311537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85" name="Google Shape;485;p2"/>
              <p:cNvSpPr/>
              <p:nvPr/>
            </p:nvSpPr>
            <p:spPr>
              <a:xfrm>
                <a:off x="6651176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86" name="Google Shape;486;p2"/>
              <p:cNvSpPr/>
              <p:nvPr/>
            </p:nvSpPr>
            <p:spPr>
              <a:xfrm>
                <a:off x="701656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87" name="Google Shape;487;p2"/>
              <p:cNvSpPr/>
              <p:nvPr/>
            </p:nvSpPr>
            <p:spPr>
              <a:xfrm>
                <a:off x="7293662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88" name="Google Shape;488;p2"/>
              <p:cNvSpPr/>
              <p:nvPr/>
            </p:nvSpPr>
            <p:spPr>
              <a:xfrm>
                <a:off x="673951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89" name="Google Shape;489;p2"/>
              <p:cNvSpPr/>
              <p:nvPr/>
            </p:nvSpPr>
            <p:spPr>
              <a:xfrm>
                <a:off x="7482451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0" name="Google Shape;490;p2"/>
              <p:cNvSpPr/>
              <p:nvPr/>
            </p:nvSpPr>
            <p:spPr>
              <a:xfrm>
                <a:off x="8185158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1" name="Google Shape;491;p2"/>
              <p:cNvSpPr/>
              <p:nvPr/>
            </p:nvSpPr>
            <p:spPr>
              <a:xfrm>
                <a:off x="7588664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2" name="Google Shape;492;p2"/>
              <p:cNvSpPr/>
              <p:nvPr/>
            </p:nvSpPr>
            <p:spPr>
              <a:xfrm>
                <a:off x="8185158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3" name="Google Shape;493;p2"/>
              <p:cNvSpPr/>
              <p:nvPr/>
            </p:nvSpPr>
            <p:spPr>
              <a:xfrm>
                <a:off x="7482451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4" name="Google Shape;494;p2"/>
              <p:cNvSpPr/>
              <p:nvPr/>
            </p:nvSpPr>
            <p:spPr>
              <a:xfrm>
                <a:off x="7482451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5" name="Google Shape;495;p2"/>
              <p:cNvSpPr/>
              <p:nvPr/>
            </p:nvSpPr>
            <p:spPr>
              <a:xfrm>
                <a:off x="7865716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6" name="Google Shape;496;p2"/>
              <p:cNvSpPr/>
              <p:nvPr/>
            </p:nvSpPr>
            <p:spPr>
              <a:xfrm>
                <a:off x="8054517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7" name="Google Shape;497;p2"/>
              <p:cNvSpPr/>
              <p:nvPr/>
            </p:nvSpPr>
            <p:spPr>
              <a:xfrm>
                <a:off x="7908109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8" name="Google Shape;498;p2"/>
              <p:cNvSpPr/>
              <p:nvPr/>
            </p:nvSpPr>
            <p:spPr>
              <a:xfrm>
                <a:off x="7908109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9" name="Google Shape;499;p2"/>
              <p:cNvSpPr/>
              <p:nvPr/>
            </p:nvSpPr>
            <p:spPr>
              <a:xfrm>
                <a:off x="7631059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0" name="Google Shape;500;p2"/>
              <p:cNvSpPr/>
              <p:nvPr/>
            </p:nvSpPr>
            <p:spPr>
              <a:xfrm>
                <a:off x="7777374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1" name="Google Shape;501;p2"/>
              <p:cNvSpPr/>
              <p:nvPr/>
            </p:nvSpPr>
            <p:spPr>
              <a:xfrm>
                <a:off x="7500322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2" name="Google Shape;502;p2"/>
              <p:cNvSpPr/>
              <p:nvPr/>
            </p:nvSpPr>
            <p:spPr>
              <a:xfrm>
                <a:off x="7631059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3" name="Google Shape;503;p2"/>
              <p:cNvSpPr/>
              <p:nvPr/>
            </p:nvSpPr>
            <p:spPr>
              <a:xfrm>
                <a:off x="8142812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4" name="Google Shape;504;p2"/>
              <p:cNvSpPr/>
              <p:nvPr/>
            </p:nvSpPr>
            <p:spPr>
              <a:xfrm>
                <a:off x="7482451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5" name="Google Shape;505;p2"/>
              <p:cNvSpPr/>
              <p:nvPr/>
            </p:nvSpPr>
            <p:spPr>
              <a:xfrm>
                <a:off x="7847842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6" name="Google Shape;506;p2"/>
              <p:cNvSpPr/>
              <p:nvPr/>
            </p:nvSpPr>
            <p:spPr>
              <a:xfrm>
                <a:off x="8124938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7" name="Google Shape;507;p2"/>
              <p:cNvSpPr/>
              <p:nvPr/>
            </p:nvSpPr>
            <p:spPr>
              <a:xfrm>
                <a:off x="7570793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8" name="Google Shape;508;p2"/>
              <p:cNvSpPr/>
              <p:nvPr/>
            </p:nvSpPr>
            <p:spPr>
              <a:xfrm>
                <a:off x="8313726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9" name="Google Shape;509;p2"/>
              <p:cNvSpPr/>
              <p:nvPr/>
            </p:nvSpPr>
            <p:spPr>
              <a:xfrm>
                <a:off x="9016433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0" name="Google Shape;510;p2"/>
              <p:cNvSpPr/>
              <p:nvPr/>
            </p:nvSpPr>
            <p:spPr>
              <a:xfrm>
                <a:off x="8419939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1" name="Google Shape;511;p2"/>
              <p:cNvSpPr/>
              <p:nvPr/>
            </p:nvSpPr>
            <p:spPr>
              <a:xfrm>
                <a:off x="9016433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2" name="Google Shape;512;p2"/>
              <p:cNvSpPr/>
              <p:nvPr/>
            </p:nvSpPr>
            <p:spPr>
              <a:xfrm>
                <a:off x="8313726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3" name="Google Shape;513;p2"/>
              <p:cNvSpPr/>
              <p:nvPr/>
            </p:nvSpPr>
            <p:spPr>
              <a:xfrm>
                <a:off x="8313726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4" name="Google Shape;514;p2"/>
              <p:cNvSpPr/>
              <p:nvPr/>
            </p:nvSpPr>
            <p:spPr>
              <a:xfrm>
                <a:off x="8696991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5" name="Google Shape;515;p2"/>
              <p:cNvSpPr/>
              <p:nvPr/>
            </p:nvSpPr>
            <p:spPr>
              <a:xfrm>
                <a:off x="8885792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6" name="Google Shape;516;p2"/>
              <p:cNvSpPr/>
              <p:nvPr/>
            </p:nvSpPr>
            <p:spPr>
              <a:xfrm>
                <a:off x="8739384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7" name="Google Shape;517;p2"/>
              <p:cNvSpPr/>
              <p:nvPr/>
            </p:nvSpPr>
            <p:spPr>
              <a:xfrm>
                <a:off x="8739384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8" name="Google Shape;518;p2"/>
              <p:cNvSpPr/>
              <p:nvPr/>
            </p:nvSpPr>
            <p:spPr>
              <a:xfrm>
                <a:off x="8462335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9" name="Google Shape;519;p2"/>
              <p:cNvSpPr/>
              <p:nvPr/>
            </p:nvSpPr>
            <p:spPr>
              <a:xfrm>
                <a:off x="8608650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20" name="Google Shape;520;p2"/>
              <p:cNvSpPr/>
              <p:nvPr/>
            </p:nvSpPr>
            <p:spPr>
              <a:xfrm>
                <a:off x="8331597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21" name="Google Shape;521;p2"/>
              <p:cNvSpPr/>
              <p:nvPr/>
            </p:nvSpPr>
            <p:spPr>
              <a:xfrm>
                <a:off x="8462335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22" name="Google Shape;522;p2"/>
              <p:cNvSpPr/>
              <p:nvPr/>
            </p:nvSpPr>
            <p:spPr>
              <a:xfrm>
                <a:off x="8974087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23" name="Google Shape;523;p2"/>
              <p:cNvSpPr/>
              <p:nvPr/>
            </p:nvSpPr>
            <p:spPr>
              <a:xfrm>
                <a:off x="8313726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24" name="Google Shape;524;p2"/>
              <p:cNvSpPr/>
              <p:nvPr/>
            </p:nvSpPr>
            <p:spPr>
              <a:xfrm>
                <a:off x="867911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25" name="Google Shape;525;p2"/>
              <p:cNvSpPr/>
              <p:nvPr/>
            </p:nvSpPr>
            <p:spPr>
              <a:xfrm>
                <a:off x="8956213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26" name="Google Shape;526;p2"/>
              <p:cNvSpPr/>
              <p:nvPr/>
            </p:nvSpPr>
            <p:spPr>
              <a:xfrm>
                <a:off x="8402068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527" name="Google Shape;527;p2"/>
          <p:cNvSpPr txBox="1">
            <a:spLocks noGrp="1"/>
          </p:cNvSpPr>
          <p:nvPr>
            <p:ph type="ctrTitle"/>
          </p:nvPr>
        </p:nvSpPr>
        <p:spPr>
          <a:xfrm>
            <a:off x="1261650" y="1525250"/>
            <a:ext cx="6620700" cy="165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28" name="Google Shape;528;p2"/>
          <p:cNvSpPr txBox="1">
            <a:spLocks noGrp="1"/>
          </p:cNvSpPr>
          <p:nvPr>
            <p:ph type="subTitle" idx="1"/>
          </p:nvPr>
        </p:nvSpPr>
        <p:spPr>
          <a:xfrm>
            <a:off x="2096025" y="3138925"/>
            <a:ext cx="5335500" cy="4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Semi Condensed"/>
              <a:buNone/>
              <a:defRPr sz="28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Semi Condensed"/>
              <a:buNone/>
              <a:defRPr sz="28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Semi Condensed"/>
              <a:buNone/>
              <a:defRPr sz="28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Semi Condensed"/>
              <a:buNone/>
              <a:defRPr sz="28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Semi Condensed"/>
              <a:buNone/>
              <a:defRPr sz="28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Semi Condensed"/>
              <a:buNone/>
              <a:defRPr sz="28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Semi Condensed"/>
              <a:buNone/>
              <a:defRPr sz="28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Barlow Semi Condensed"/>
              <a:buNone/>
              <a:defRPr sz="28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_AND_BODY_1_1_1">
    <p:spTree>
      <p:nvGrpSpPr>
        <p:cNvPr id="1" name="Shape 4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9" name="Google Shape;4089;p18"/>
          <p:cNvSpPr txBox="1">
            <a:spLocks noGrp="1"/>
          </p:cNvSpPr>
          <p:nvPr>
            <p:ph type="title"/>
          </p:nvPr>
        </p:nvSpPr>
        <p:spPr>
          <a:xfrm>
            <a:off x="4579000" y="1741072"/>
            <a:ext cx="35022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90" name="Google Shape;4090;p18"/>
          <p:cNvSpPr txBox="1">
            <a:spLocks noGrp="1"/>
          </p:cNvSpPr>
          <p:nvPr>
            <p:ph type="subTitle" idx="1"/>
          </p:nvPr>
        </p:nvSpPr>
        <p:spPr>
          <a:xfrm>
            <a:off x="3388750" y="2271428"/>
            <a:ext cx="4685700" cy="11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91" name="Google Shape;4091;p18"/>
          <p:cNvGrpSpPr/>
          <p:nvPr/>
        </p:nvGrpSpPr>
        <p:grpSpPr>
          <a:xfrm>
            <a:off x="-1264" y="4434079"/>
            <a:ext cx="9146417" cy="685621"/>
            <a:chOff x="-1264" y="4434079"/>
            <a:chExt cx="9146417" cy="685621"/>
          </a:xfrm>
        </p:grpSpPr>
        <p:grpSp>
          <p:nvGrpSpPr>
            <p:cNvPr id="4092" name="Google Shape;4092;p18"/>
            <p:cNvGrpSpPr/>
            <p:nvPr/>
          </p:nvGrpSpPr>
          <p:grpSpPr>
            <a:xfrm>
              <a:off x="-1264" y="4434079"/>
              <a:ext cx="9144179" cy="373358"/>
              <a:chOff x="-1264" y="4413917"/>
              <a:chExt cx="9144179" cy="373358"/>
            </a:xfrm>
          </p:grpSpPr>
          <p:sp>
            <p:nvSpPr>
              <p:cNvPr id="4093" name="Google Shape;4093;p18"/>
              <p:cNvSpPr/>
              <p:nvPr/>
            </p:nvSpPr>
            <p:spPr>
              <a:xfrm>
                <a:off x="-1175" y="4756675"/>
                <a:ext cx="9144000" cy="306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4094" name="Google Shape;4094;p18"/>
              <p:cNvGrpSpPr/>
              <p:nvPr/>
            </p:nvGrpSpPr>
            <p:grpSpPr>
              <a:xfrm rot="10800000" flipH="1">
                <a:off x="-1264" y="4413917"/>
                <a:ext cx="9144179" cy="342755"/>
                <a:chOff x="973" y="4471542"/>
                <a:chExt cx="9144179" cy="342755"/>
              </a:xfrm>
            </p:grpSpPr>
            <p:sp>
              <p:nvSpPr>
                <p:cNvPr id="4095" name="Google Shape;4095;p18"/>
                <p:cNvSpPr/>
                <p:nvPr/>
              </p:nvSpPr>
              <p:spPr>
                <a:xfrm>
                  <a:off x="90342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096" name="Google Shape;4096;p18"/>
                <p:cNvSpPr/>
                <p:nvPr/>
              </p:nvSpPr>
              <p:spPr>
                <a:xfrm>
                  <a:off x="973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097" name="Google Shape;4097;p18"/>
                <p:cNvSpPr/>
                <p:nvPr/>
              </p:nvSpPr>
              <p:spPr>
                <a:xfrm>
                  <a:off x="499672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098" name="Google Shape;4098;p18"/>
                <p:cNvSpPr/>
                <p:nvPr/>
              </p:nvSpPr>
              <p:spPr>
                <a:xfrm>
                  <a:off x="973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099" name="Google Shape;4099;p18"/>
                <p:cNvSpPr/>
                <p:nvPr/>
              </p:nvSpPr>
              <p:spPr>
                <a:xfrm>
                  <a:off x="921617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00" name="Google Shape;4100;p18"/>
                <p:cNvSpPr/>
                <p:nvPr/>
              </p:nvSpPr>
              <p:spPr>
                <a:xfrm>
                  <a:off x="832249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01" name="Google Shape;4101;p18"/>
                <p:cNvSpPr/>
                <p:nvPr/>
              </p:nvSpPr>
              <p:spPr>
                <a:xfrm>
                  <a:off x="1330947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02" name="Google Shape;4102;p18"/>
                <p:cNvSpPr/>
                <p:nvPr/>
              </p:nvSpPr>
              <p:spPr>
                <a:xfrm>
                  <a:off x="832249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03" name="Google Shape;4103;p18"/>
                <p:cNvSpPr/>
                <p:nvPr/>
              </p:nvSpPr>
              <p:spPr>
                <a:xfrm>
                  <a:off x="1752892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04" name="Google Shape;4104;p18"/>
                <p:cNvSpPr/>
                <p:nvPr/>
              </p:nvSpPr>
              <p:spPr>
                <a:xfrm>
                  <a:off x="1663524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05" name="Google Shape;4105;p18"/>
                <p:cNvSpPr/>
                <p:nvPr/>
              </p:nvSpPr>
              <p:spPr>
                <a:xfrm>
                  <a:off x="2162222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06" name="Google Shape;4106;p18"/>
                <p:cNvSpPr/>
                <p:nvPr/>
              </p:nvSpPr>
              <p:spPr>
                <a:xfrm>
                  <a:off x="1663524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07" name="Google Shape;4107;p18"/>
                <p:cNvSpPr/>
                <p:nvPr/>
              </p:nvSpPr>
              <p:spPr>
                <a:xfrm>
                  <a:off x="2584168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08" name="Google Shape;4108;p18"/>
                <p:cNvSpPr/>
                <p:nvPr/>
              </p:nvSpPr>
              <p:spPr>
                <a:xfrm>
                  <a:off x="2494799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09" name="Google Shape;4109;p18"/>
                <p:cNvSpPr/>
                <p:nvPr/>
              </p:nvSpPr>
              <p:spPr>
                <a:xfrm>
                  <a:off x="2993498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10" name="Google Shape;4110;p18"/>
                <p:cNvSpPr/>
                <p:nvPr/>
              </p:nvSpPr>
              <p:spPr>
                <a:xfrm>
                  <a:off x="2494799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11" name="Google Shape;4111;p18"/>
                <p:cNvSpPr/>
                <p:nvPr/>
              </p:nvSpPr>
              <p:spPr>
                <a:xfrm>
                  <a:off x="3415443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12" name="Google Shape;4112;p18"/>
                <p:cNvSpPr/>
                <p:nvPr/>
              </p:nvSpPr>
              <p:spPr>
                <a:xfrm>
                  <a:off x="3326074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13" name="Google Shape;4113;p18"/>
                <p:cNvSpPr/>
                <p:nvPr/>
              </p:nvSpPr>
              <p:spPr>
                <a:xfrm>
                  <a:off x="3824773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14" name="Google Shape;4114;p18"/>
                <p:cNvSpPr/>
                <p:nvPr/>
              </p:nvSpPr>
              <p:spPr>
                <a:xfrm>
                  <a:off x="3326074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15" name="Google Shape;4115;p18"/>
                <p:cNvSpPr/>
                <p:nvPr/>
              </p:nvSpPr>
              <p:spPr>
                <a:xfrm>
                  <a:off x="4246718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16" name="Google Shape;4116;p18"/>
                <p:cNvSpPr/>
                <p:nvPr/>
              </p:nvSpPr>
              <p:spPr>
                <a:xfrm>
                  <a:off x="4157350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17" name="Google Shape;4117;p18"/>
                <p:cNvSpPr/>
                <p:nvPr/>
              </p:nvSpPr>
              <p:spPr>
                <a:xfrm>
                  <a:off x="4656048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18" name="Google Shape;4118;p18"/>
                <p:cNvSpPr/>
                <p:nvPr/>
              </p:nvSpPr>
              <p:spPr>
                <a:xfrm>
                  <a:off x="4157350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19" name="Google Shape;4119;p18"/>
                <p:cNvSpPr/>
                <p:nvPr/>
              </p:nvSpPr>
              <p:spPr>
                <a:xfrm>
                  <a:off x="5077994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20" name="Google Shape;4120;p18"/>
                <p:cNvSpPr/>
                <p:nvPr/>
              </p:nvSpPr>
              <p:spPr>
                <a:xfrm>
                  <a:off x="4988625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21" name="Google Shape;4121;p18"/>
                <p:cNvSpPr/>
                <p:nvPr/>
              </p:nvSpPr>
              <p:spPr>
                <a:xfrm>
                  <a:off x="5487323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22" name="Google Shape;4122;p18"/>
                <p:cNvSpPr/>
                <p:nvPr/>
              </p:nvSpPr>
              <p:spPr>
                <a:xfrm>
                  <a:off x="4988625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23" name="Google Shape;4123;p18"/>
                <p:cNvSpPr/>
                <p:nvPr/>
              </p:nvSpPr>
              <p:spPr>
                <a:xfrm>
                  <a:off x="5909269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24" name="Google Shape;4124;p18"/>
                <p:cNvSpPr/>
                <p:nvPr/>
              </p:nvSpPr>
              <p:spPr>
                <a:xfrm>
                  <a:off x="5819900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25" name="Google Shape;4125;p18"/>
                <p:cNvSpPr/>
                <p:nvPr/>
              </p:nvSpPr>
              <p:spPr>
                <a:xfrm>
                  <a:off x="6318599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26" name="Google Shape;4126;p18"/>
                <p:cNvSpPr/>
                <p:nvPr/>
              </p:nvSpPr>
              <p:spPr>
                <a:xfrm>
                  <a:off x="5819900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27" name="Google Shape;4127;p18"/>
                <p:cNvSpPr/>
                <p:nvPr/>
              </p:nvSpPr>
              <p:spPr>
                <a:xfrm>
                  <a:off x="6740544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28" name="Google Shape;4128;p18"/>
                <p:cNvSpPr/>
                <p:nvPr/>
              </p:nvSpPr>
              <p:spPr>
                <a:xfrm>
                  <a:off x="6651176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29" name="Google Shape;4129;p18"/>
                <p:cNvSpPr/>
                <p:nvPr/>
              </p:nvSpPr>
              <p:spPr>
                <a:xfrm>
                  <a:off x="7149874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30" name="Google Shape;4130;p18"/>
                <p:cNvSpPr/>
                <p:nvPr/>
              </p:nvSpPr>
              <p:spPr>
                <a:xfrm>
                  <a:off x="6651176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31" name="Google Shape;4131;p18"/>
                <p:cNvSpPr/>
                <p:nvPr/>
              </p:nvSpPr>
              <p:spPr>
                <a:xfrm>
                  <a:off x="7571819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32" name="Google Shape;4132;p18"/>
                <p:cNvSpPr/>
                <p:nvPr/>
              </p:nvSpPr>
              <p:spPr>
                <a:xfrm>
                  <a:off x="7482451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33" name="Google Shape;4133;p18"/>
                <p:cNvSpPr/>
                <p:nvPr/>
              </p:nvSpPr>
              <p:spPr>
                <a:xfrm>
                  <a:off x="7981149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34" name="Google Shape;4134;p18"/>
                <p:cNvSpPr/>
                <p:nvPr/>
              </p:nvSpPr>
              <p:spPr>
                <a:xfrm>
                  <a:off x="7482451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35" name="Google Shape;4135;p18"/>
                <p:cNvSpPr/>
                <p:nvPr/>
              </p:nvSpPr>
              <p:spPr>
                <a:xfrm>
                  <a:off x="8403095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36" name="Google Shape;4136;p18"/>
                <p:cNvSpPr/>
                <p:nvPr/>
              </p:nvSpPr>
              <p:spPr>
                <a:xfrm>
                  <a:off x="8313726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37" name="Google Shape;4137;p18"/>
                <p:cNvSpPr/>
                <p:nvPr/>
              </p:nvSpPr>
              <p:spPr>
                <a:xfrm>
                  <a:off x="8812425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138" name="Google Shape;4138;p18"/>
                <p:cNvSpPr/>
                <p:nvPr/>
              </p:nvSpPr>
              <p:spPr>
                <a:xfrm>
                  <a:off x="8313726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4139" name="Google Shape;4139;p18"/>
            <p:cNvGrpSpPr/>
            <p:nvPr/>
          </p:nvGrpSpPr>
          <p:grpSpPr>
            <a:xfrm>
              <a:off x="973" y="4814279"/>
              <a:ext cx="9144179" cy="305421"/>
              <a:chOff x="973" y="4814279"/>
              <a:chExt cx="9144179" cy="305421"/>
            </a:xfrm>
          </p:grpSpPr>
          <p:sp>
            <p:nvSpPr>
              <p:cNvPr id="4140" name="Google Shape;4140;p18"/>
              <p:cNvSpPr/>
              <p:nvPr/>
            </p:nvSpPr>
            <p:spPr>
              <a:xfrm>
                <a:off x="973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41" name="Google Shape;4141;p18"/>
              <p:cNvSpPr/>
              <p:nvPr/>
            </p:nvSpPr>
            <p:spPr>
              <a:xfrm>
                <a:off x="703680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42" name="Google Shape;4142;p18"/>
              <p:cNvSpPr/>
              <p:nvPr/>
            </p:nvSpPr>
            <p:spPr>
              <a:xfrm>
                <a:off x="107186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43" name="Google Shape;4143;p18"/>
              <p:cNvSpPr/>
              <p:nvPr/>
            </p:nvSpPr>
            <p:spPr>
              <a:xfrm>
                <a:off x="703680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44" name="Google Shape;4144;p18"/>
              <p:cNvSpPr/>
              <p:nvPr/>
            </p:nvSpPr>
            <p:spPr>
              <a:xfrm>
                <a:off x="973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45" name="Google Shape;4145;p18"/>
              <p:cNvSpPr/>
              <p:nvPr/>
            </p:nvSpPr>
            <p:spPr>
              <a:xfrm>
                <a:off x="973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46" name="Google Shape;4146;p18"/>
              <p:cNvSpPr/>
              <p:nvPr/>
            </p:nvSpPr>
            <p:spPr>
              <a:xfrm>
                <a:off x="384238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47" name="Google Shape;4147;p18"/>
              <p:cNvSpPr/>
              <p:nvPr/>
            </p:nvSpPr>
            <p:spPr>
              <a:xfrm>
                <a:off x="573039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48" name="Google Shape;4148;p18"/>
              <p:cNvSpPr/>
              <p:nvPr/>
            </p:nvSpPr>
            <p:spPr>
              <a:xfrm>
                <a:off x="426631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49" name="Google Shape;4149;p18"/>
              <p:cNvSpPr/>
              <p:nvPr/>
            </p:nvSpPr>
            <p:spPr>
              <a:xfrm>
                <a:off x="426631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50" name="Google Shape;4150;p18"/>
              <p:cNvSpPr/>
              <p:nvPr/>
            </p:nvSpPr>
            <p:spPr>
              <a:xfrm>
                <a:off x="149582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51" name="Google Shape;4151;p18"/>
              <p:cNvSpPr/>
              <p:nvPr/>
            </p:nvSpPr>
            <p:spPr>
              <a:xfrm>
                <a:off x="295897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52" name="Google Shape;4152;p18"/>
              <p:cNvSpPr/>
              <p:nvPr/>
            </p:nvSpPr>
            <p:spPr>
              <a:xfrm>
                <a:off x="18844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53" name="Google Shape;4153;p18"/>
              <p:cNvSpPr/>
              <p:nvPr/>
            </p:nvSpPr>
            <p:spPr>
              <a:xfrm>
                <a:off x="149582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54" name="Google Shape;4154;p18"/>
              <p:cNvSpPr/>
              <p:nvPr/>
            </p:nvSpPr>
            <p:spPr>
              <a:xfrm>
                <a:off x="661334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55" name="Google Shape;4155;p18"/>
              <p:cNvSpPr/>
              <p:nvPr/>
            </p:nvSpPr>
            <p:spPr>
              <a:xfrm>
                <a:off x="973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56" name="Google Shape;4156;p18"/>
              <p:cNvSpPr/>
              <p:nvPr/>
            </p:nvSpPr>
            <p:spPr>
              <a:xfrm>
                <a:off x="366364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57" name="Google Shape;4157;p18"/>
              <p:cNvSpPr/>
              <p:nvPr/>
            </p:nvSpPr>
            <p:spPr>
              <a:xfrm>
                <a:off x="643460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58" name="Google Shape;4158;p18"/>
              <p:cNvSpPr/>
              <p:nvPr/>
            </p:nvSpPr>
            <p:spPr>
              <a:xfrm>
                <a:off x="8931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59" name="Google Shape;4159;p18"/>
              <p:cNvSpPr/>
              <p:nvPr/>
            </p:nvSpPr>
            <p:spPr>
              <a:xfrm>
                <a:off x="832249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60" name="Google Shape;4160;p18"/>
              <p:cNvSpPr/>
              <p:nvPr/>
            </p:nvSpPr>
            <p:spPr>
              <a:xfrm>
                <a:off x="1534955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61" name="Google Shape;4161;p18"/>
              <p:cNvSpPr/>
              <p:nvPr/>
            </p:nvSpPr>
            <p:spPr>
              <a:xfrm>
                <a:off x="938461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62" name="Google Shape;4162;p18"/>
              <p:cNvSpPr/>
              <p:nvPr/>
            </p:nvSpPr>
            <p:spPr>
              <a:xfrm>
                <a:off x="1534955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63" name="Google Shape;4163;p18"/>
              <p:cNvSpPr/>
              <p:nvPr/>
            </p:nvSpPr>
            <p:spPr>
              <a:xfrm>
                <a:off x="832249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64" name="Google Shape;4164;p18"/>
              <p:cNvSpPr/>
              <p:nvPr/>
            </p:nvSpPr>
            <p:spPr>
              <a:xfrm>
                <a:off x="832249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65" name="Google Shape;4165;p18"/>
              <p:cNvSpPr/>
              <p:nvPr/>
            </p:nvSpPr>
            <p:spPr>
              <a:xfrm>
                <a:off x="1215514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66" name="Google Shape;4166;p18"/>
              <p:cNvSpPr/>
              <p:nvPr/>
            </p:nvSpPr>
            <p:spPr>
              <a:xfrm>
                <a:off x="1404315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67" name="Google Shape;4167;p18"/>
              <p:cNvSpPr/>
              <p:nvPr/>
            </p:nvSpPr>
            <p:spPr>
              <a:xfrm>
                <a:off x="1257906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68" name="Google Shape;4168;p18"/>
              <p:cNvSpPr/>
              <p:nvPr/>
            </p:nvSpPr>
            <p:spPr>
              <a:xfrm>
                <a:off x="1257906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69" name="Google Shape;4169;p18"/>
              <p:cNvSpPr/>
              <p:nvPr/>
            </p:nvSpPr>
            <p:spPr>
              <a:xfrm>
                <a:off x="980857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70" name="Google Shape;4170;p18"/>
              <p:cNvSpPr/>
              <p:nvPr/>
            </p:nvSpPr>
            <p:spPr>
              <a:xfrm>
                <a:off x="1127172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71" name="Google Shape;4171;p18"/>
              <p:cNvSpPr/>
              <p:nvPr/>
            </p:nvSpPr>
            <p:spPr>
              <a:xfrm>
                <a:off x="850120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72" name="Google Shape;4172;p18"/>
              <p:cNvSpPr/>
              <p:nvPr/>
            </p:nvSpPr>
            <p:spPr>
              <a:xfrm>
                <a:off x="980857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73" name="Google Shape;4173;p18"/>
              <p:cNvSpPr/>
              <p:nvPr/>
            </p:nvSpPr>
            <p:spPr>
              <a:xfrm>
                <a:off x="1492610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74" name="Google Shape;4174;p18"/>
              <p:cNvSpPr/>
              <p:nvPr/>
            </p:nvSpPr>
            <p:spPr>
              <a:xfrm>
                <a:off x="832249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75" name="Google Shape;4175;p18"/>
              <p:cNvSpPr/>
              <p:nvPr/>
            </p:nvSpPr>
            <p:spPr>
              <a:xfrm>
                <a:off x="1197639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76" name="Google Shape;4176;p18"/>
              <p:cNvSpPr/>
              <p:nvPr/>
            </p:nvSpPr>
            <p:spPr>
              <a:xfrm>
                <a:off x="1474735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77" name="Google Shape;4177;p18"/>
              <p:cNvSpPr/>
              <p:nvPr/>
            </p:nvSpPr>
            <p:spPr>
              <a:xfrm>
                <a:off x="920590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78" name="Google Shape;4178;p18"/>
              <p:cNvSpPr/>
              <p:nvPr/>
            </p:nvSpPr>
            <p:spPr>
              <a:xfrm>
                <a:off x="1663524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79" name="Google Shape;4179;p18"/>
              <p:cNvSpPr/>
              <p:nvPr/>
            </p:nvSpPr>
            <p:spPr>
              <a:xfrm>
                <a:off x="2366231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80" name="Google Shape;4180;p18"/>
              <p:cNvSpPr/>
              <p:nvPr/>
            </p:nvSpPr>
            <p:spPr>
              <a:xfrm>
                <a:off x="1769737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81" name="Google Shape;4181;p18"/>
              <p:cNvSpPr/>
              <p:nvPr/>
            </p:nvSpPr>
            <p:spPr>
              <a:xfrm>
                <a:off x="2366231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82" name="Google Shape;4182;p18"/>
              <p:cNvSpPr/>
              <p:nvPr/>
            </p:nvSpPr>
            <p:spPr>
              <a:xfrm>
                <a:off x="1663524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83" name="Google Shape;4183;p18"/>
              <p:cNvSpPr/>
              <p:nvPr/>
            </p:nvSpPr>
            <p:spPr>
              <a:xfrm>
                <a:off x="1663524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84" name="Google Shape;4184;p18"/>
              <p:cNvSpPr/>
              <p:nvPr/>
            </p:nvSpPr>
            <p:spPr>
              <a:xfrm>
                <a:off x="2046789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85" name="Google Shape;4185;p18"/>
              <p:cNvSpPr/>
              <p:nvPr/>
            </p:nvSpPr>
            <p:spPr>
              <a:xfrm>
                <a:off x="2235590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86" name="Google Shape;4186;p18"/>
              <p:cNvSpPr/>
              <p:nvPr/>
            </p:nvSpPr>
            <p:spPr>
              <a:xfrm>
                <a:off x="2089181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87" name="Google Shape;4187;p18"/>
              <p:cNvSpPr/>
              <p:nvPr/>
            </p:nvSpPr>
            <p:spPr>
              <a:xfrm>
                <a:off x="2089181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88" name="Google Shape;4188;p18"/>
              <p:cNvSpPr/>
              <p:nvPr/>
            </p:nvSpPr>
            <p:spPr>
              <a:xfrm>
                <a:off x="1812132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89" name="Google Shape;4189;p18"/>
              <p:cNvSpPr/>
              <p:nvPr/>
            </p:nvSpPr>
            <p:spPr>
              <a:xfrm>
                <a:off x="1958447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90" name="Google Shape;4190;p18"/>
              <p:cNvSpPr/>
              <p:nvPr/>
            </p:nvSpPr>
            <p:spPr>
              <a:xfrm>
                <a:off x="1681395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91" name="Google Shape;4191;p18"/>
              <p:cNvSpPr/>
              <p:nvPr/>
            </p:nvSpPr>
            <p:spPr>
              <a:xfrm>
                <a:off x="1812132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92" name="Google Shape;4192;p18"/>
              <p:cNvSpPr/>
              <p:nvPr/>
            </p:nvSpPr>
            <p:spPr>
              <a:xfrm>
                <a:off x="2323885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93" name="Google Shape;4193;p18"/>
              <p:cNvSpPr/>
              <p:nvPr/>
            </p:nvSpPr>
            <p:spPr>
              <a:xfrm>
                <a:off x="1663524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94" name="Google Shape;4194;p18"/>
              <p:cNvSpPr/>
              <p:nvPr/>
            </p:nvSpPr>
            <p:spPr>
              <a:xfrm>
                <a:off x="202891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95" name="Google Shape;4195;p18"/>
              <p:cNvSpPr/>
              <p:nvPr/>
            </p:nvSpPr>
            <p:spPr>
              <a:xfrm>
                <a:off x="2306011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96" name="Google Shape;4196;p18"/>
              <p:cNvSpPr/>
              <p:nvPr/>
            </p:nvSpPr>
            <p:spPr>
              <a:xfrm>
                <a:off x="175186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97" name="Google Shape;4197;p18"/>
              <p:cNvSpPr/>
              <p:nvPr/>
            </p:nvSpPr>
            <p:spPr>
              <a:xfrm>
                <a:off x="2494799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98" name="Google Shape;4198;p18"/>
              <p:cNvSpPr/>
              <p:nvPr/>
            </p:nvSpPr>
            <p:spPr>
              <a:xfrm>
                <a:off x="3197506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99" name="Google Shape;4199;p18"/>
              <p:cNvSpPr/>
              <p:nvPr/>
            </p:nvSpPr>
            <p:spPr>
              <a:xfrm>
                <a:off x="2601012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00" name="Google Shape;4200;p18"/>
              <p:cNvSpPr/>
              <p:nvPr/>
            </p:nvSpPr>
            <p:spPr>
              <a:xfrm>
                <a:off x="3197506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01" name="Google Shape;4201;p18"/>
              <p:cNvSpPr/>
              <p:nvPr/>
            </p:nvSpPr>
            <p:spPr>
              <a:xfrm>
                <a:off x="2494799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02" name="Google Shape;4202;p18"/>
              <p:cNvSpPr/>
              <p:nvPr/>
            </p:nvSpPr>
            <p:spPr>
              <a:xfrm>
                <a:off x="2494799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03" name="Google Shape;4203;p18"/>
              <p:cNvSpPr/>
              <p:nvPr/>
            </p:nvSpPr>
            <p:spPr>
              <a:xfrm>
                <a:off x="2878064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04" name="Google Shape;4204;p18"/>
              <p:cNvSpPr/>
              <p:nvPr/>
            </p:nvSpPr>
            <p:spPr>
              <a:xfrm>
                <a:off x="3066865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05" name="Google Shape;4205;p18"/>
              <p:cNvSpPr/>
              <p:nvPr/>
            </p:nvSpPr>
            <p:spPr>
              <a:xfrm>
                <a:off x="2920457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06" name="Google Shape;4206;p18"/>
              <p:cNvSpPr/>
              <p:nvPr/>
            </p:nvSpPr>
            <p:spPr>
              <a:xfrm>
                <a:off x="2920457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07" name="Google Shape;4207;p18"/>
              <p:cNvSpPr/>
              <p:nvPr/>
            </p:nvSpPr>
            <p:spPr>
              <a:xfrm>
                <a:off x="2643408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08" name="Google Shape;4208;p18"/>
              <p:cNvSpPr/>
              <p:nvPr/>
            </p:nvSpPr>
            <p:spPr>
              <a:xfrm>
                <a:off x="2789723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09" name="Google Shape;4209;p18"/>
              <p:cNvSpPr/>
              <p:nvPr/>
            </p:nvSpPr>
            <p:spPr>
              <a:xfrm>
                <a:off x="2512670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10" name="Google Shape;4210;p18"/>
              <p:cNvSpPr/>
              <p:nvPr/>
            </p:nvSpPr>
            <p:spPr>
              <a:xfrm>
                <a:off x="2643408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11" name="Google Shape;4211;p18"/>
              <p:cNvSpPr/>
              <p:nvPr/>
            </p:nvSpPr>
            <p:spPr>
              <a:xfrm>
                <a:off x="3155160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12" name="Google Shape;4212;p18"/>
              <p:cNvSpPr/>
              <p:nvPr/>
            </p:nvSpPr>
            <p:spPr>
              <a:xfrm>
                <a:off x="2494799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13" name="Google Shape;4213;p18"/>
              <p:cNvSpPr/>
              <p:nvPr/>
            </p:nvSpPr>
            <p:spPr>
              <a:xfrm>
                <a:off x="2860190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14" name="Google Shape;4214;p18"/>
              <p:cNvSpPr/>
              <p:nvPr/>
            </p:nvSpPr>
            <p:spPr>
              <a:xfrm>
                <a:off x="3137286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15" name="Google Shape;4215;p18"/>
              <p:cNvSpPr/>
              <p:nvPr/>
            </p:nvSpPr>
            <p:spPr>
              <a:xfrm>
                <a:off x="258314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16" name="Google Shape;4216;p18"/>
              <p:cNvSpPr/>
              <p:nvPr/>
            </p:nvSpPr>
            <p:spPr>
              <a:xfrm>
                <a:off x="3326074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17" name="Google Shape;4217;p18"/>
              <p:cNvSpPr/>
              <p:nvPr/>
            </p:nvSpPr>
            <p:spPr>
              <a:xfrm>
                <a:off x="4028781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18" name="Google Shape;4218;p18"/>
              <p:cNvSpPr/>
              <p:nvPr/>
            </p:nvSpPr>
            <p:spPr>
              <a:xfrm>
                <a:off x="3432287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19" name="Google Shape;4219;p18"/>
              <p:cNvSpPr/>
              <p:nvPr/>
            </p:nvSpPr>
            <p:spPr>
              <a:xfrm>
                <a:off x="4028781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20" name="Google Shape;4220;p18"/>
              <p:cNvSpPr/>
              <p:nvPr/>
            </p:nvSpPr>
            <p:spPr>
              <a:xfrm>
                <a:off x="3326074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21" name="Google Shape;4221;p18"/>
              <p:cNvSpPr/>
              <p:nvPr/>
            </p:nvSpPr>
            <p:spPr>
              <a:xfrm>
                <a:off x="3326074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22" name="Google Shape;4222;p18"/>
              <p:cNvSpPr/>
              <p:nvPr/>
            </p:nvSpPr>
            <p:spPr>
              <a:xfrm>
                <a:off x="3709340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23" name="Google Shape;4223;p18"/>
              <p:cNvSpPr/>
              <p:nvPr/>
            </p:nvSpPr>
            <p:spPr>
              <a:xfrm>
                <a:off x="3898140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24" name="Google Shape;4224;p18"/>
              <p:cNvSpPr/>
              <p:nvPr/>
            </p:nvSpPr>
            <p:spPr>
              <a:xfrm>
                <a:off x="3751732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25" name="Google Shape;4225;p18"/>
              <p:cNvSpPr/>
              <p:nvPr/>
            </p:nvSpPr>
            <p:spPr>
              <a:xfrm>
                <a:off x="3751732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26" name="Google Shape;4226;p18"/>
              <p:cNvSpPr/>
              <p:nvPr/>
            </p:nvSpPr>
            <p:spPr>
              <a:xfrm>
                <a:off x="3474683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27" name="Google Shape;4227;p18"/>
              <p:cNvSpPr/>
              <p:nvPr/>
            </p:nvSpPr>
            <p:spPr>
              <a:xfrm>
                <a:off x="3620998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28" name="Google Shape;4228;p18"/>
              <p:cNvSpPr/>
              <p:nvPr/>
            </p:nvSpPr>
            <p:spPr>
              <a:xfrm>
                <a:off x="3343946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29" name="Google Shape;4229;p18"/>
              <p:cNvSpPr/>
              <p:nvPr/>
            </p:nvSpPr>
            <p:spPr>
              <a:xfrm>
                <a:off x="3474683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30" name="Google Shape;4230;p18"/>
              <p:cNvSpPr/>
              <p:nvPr/>
            </p:nvSpPr>
            <p:spPr>
              <a:xfrm>
                <a:off x="3986435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31" name="Google Shape;4231;p18"/>
              <p:cNvSpPr/>
              <p:nvPr/>
            </p:nvSpPr>
            <p:spPr>
              <a:xfrm>
                <a:off x="3326074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32" name="Google Shape;4232;p18"/>
              <p:cNvSpPr/>
              <p:nvPr/>
            </p:nvSpPr>
            <p:spPr>
              <a:xfrm>
                <a:off x="369146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33" name="Google Shape;4233;p18"/>
              <p:cNvSpPr/>
              <p:nvPr/>
            </p:nvSpPr>
            <p:spPr>
              <a:xfrm>
                <a:off x="3968561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34" name="Google Shape;4234;p18"/>
              <p:cNvSpPr/>
              <p:nvPr/>
            </p:nvSpPr>
            <p:spPr>
              <a:xfrm>
                <a:off x="341441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35" name="Google Shape;4235;p18"/>
              <p:cNvSpPr/>
              <p:nvPr/>
            </p:nvSpPr>
            <p:spPr>
              <a:xfrm>
                <a:off x="4157350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36" name="Google Shape;4236;p18"/>
              <p:cNvSpPr/>
              <p:nvPr/>
            </p:nvSpPr>
            <p:spPr>
              <a:xfrm>
                <a:off x="4860057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37" name="Google Shape;4237;p18"/>
              <p:cNvSpPr/>
              <p:nvPr/>
            </p:nvSpPr>
            <p:spPr>
              <a:xfrm>
                <a:off x="4263563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38" name="Google Shape;4238;p18"/>
              <p:cNvSpPr/>
              <p:nvPr/>
            </p:nvSpPr>
            <p:spPr>
              <a:xfrm>
                <a:off x="4860057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39" name="Google Shape;4239;p18"/>
              <p:cNvSpPr/>
              <p:nvPr/>
            </p:nvSpPr>
            <p:spPr>
              <a:xfrm>
                <a:off x="4157350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40" name="Google Shape;4240;p18"/>
              <p:cNvSpPr/>
              <p:nvPr/>
            </p:nvSpPr>
            <p:spPr>
              <a:xfrm>
                <a:off x="4157350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41" name="Google Shape;4241;p18"/>
              <p:cNvSpPr/>
              <p:nvPr/>
            </p:nvSpPr>
            <p:spPr>
              <a:xfrm>
                <a:off x="4540615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42" name="Google Shape;4242;p18"/>
              <p:cNvSpPr/>
              <p:nvPr/>
            </p:nvSpPr>
            <p:spPr>
              <a:xfrm>
                <a:off x="4729416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43" name="Google Shape;4243;p18"/>
              <p:cNvSpPr/>
              <p:nvPr/>
            </p:nvSpPr>
            <p:spPr>
              <a:xfrm>
                <a:off x="4583007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44" name="Google Shape;4244;p18"/>
              <p:cNvSpPr/>
              <p:nvPr/>
            </p:nvSpPr>
            <p:spPr>
              <a:xfrm>
                <a:off x="4583007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45" name="Google Shape;4245;p18"/>
              <p:cNvSpPr/>
              <p:nvPr/>
            </p:nvSpPr>
            <p:spPr>
              <a:xfrm>
                <a:off x="4305958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46" name="Google Shape;4246;p18"/>
              <p:cNvSpPr/>
              <p:nvPr/>
            </p:nvSpPr>
            <p:spPr>
              <a:xfrm>
                <a:off x="4452273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47" name="Google Shape;4247;p18"/>
              <p:cNvSpPr/>
              <p:nvPr/>
            </p:nvSpPr>
            <p:spPr>
              <a:xfrm>
                <a:off x="4175221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48" name="Google Shape;4248;p18"/>
              <p:cNvSpPr/>
              <p:nvPr/>
            </p:nvSpPr>
            <p:spPr>
              <a:xfrm>
                <a:off x="4305958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49" name="Google Shape;4249;p18"/>
              <p:cNvSpPr/>
              <p:nvPr/>
            </p:nvSpPr>
            <p:spPr>
              <a:xfrm>
                <a:off x="4817711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50" name="Google Shape;4250;p18"/>
              <p:cNvSpPr/>
              <p:nvPr/>
            </p:nvSpPr>
            <p:spPr>
              <a:xfrm>
                <a:off x="4157350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51" name="Google Shape;4251;p18"/>
              <p:cNvSpPr/>
              <p:nvPr/>
            </p:nvSpPr>
            <p:spPr>
              <a:xfrm>
                <a:off x="452274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52" name="Google Shape;4252;p18"/>
              <p:cNvSpPr/>
              <p:nvPr/>
            </p:nvSpPr>
            <p:spPr>
              <a:xfrm>
                <a:off x="4799836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53" name="Google Shape;4253;p18"/>
              <p:cNvSpPr/>
              <p:nvPr/>
            </p:nvSpPr>
            <p:spPr>
              <a:xfrm>
                <a:off x="424569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54" name="Google Shape;4254;p18"/>
              <p:cNvSpPr/>
              <p:nvPr/>
            </p:nvSpPr>
            <p:spPr>
              <a:xfrm>
                <a:off x="4988625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55" name="Google Shape;4255;p18"/>
              <p:cNvSpPr/>
              <p:nvPr/>
            </p:nvSpPr>
            <p:spPr>
              <a:xfrm>
                <a:off x="5691332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56" name="Google Shape;4256;p18"/>
              <p:cNvSpPr/>
              <p:nvPr/>
            </p:nvSpPr>
            <p:spPr>
              <a:xfrm>
                <a:off x="5094838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57" name="Google Shape;4257;p18"/>
              <p:cNvSpPr/>
              <p:nvPr/>
            </p:nvSpPr>
            <p:spPr>
              <a:xfrm>
                <a:off x="5691332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58" name="Google Shape;4258;p18"/>
              <p:cNvSpPr/>
              <p:nvPr/>
            </p:nvSpPr>
            <p:spPr>
              <a:xfrm>
                <a:off x="4988625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59" name="Google Shape;4259;p18"/>
              <p:cNvSpPr/>
              <p:nvPr/>
            </p:nvSpPr>
            <p:spPr>
              <a:xfrm>
                <a:off x="4988625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60" name="Google Shape;4260;p18"/>
              <p:cNvSpPr/>
              <p:nvPr/>
            </p:nvSpPr>
            <p:spPr>
              <a:xfrm>
                <a:off x="5371890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61" name="Google Shape;4261;p18"/>
              <p:cNvSpPr/>
              <p:nvPr/>
            </p:nvSpPr>
            <p:spPr>
              <a:xfrm>
                <a:off x="5560691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62" name="Google Shape;4262;p18"/>
              <p:cNvSpPr/>
              <p:nvPr/>
            </p:nvSpPr>
            <p:spPr>
              <a:xfrm>
                <a:off x="5414283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63" name="Google Shape;4263;p18"/>
              <p:cNvSpPr/>
              <p:nvPr/>
            </p:nvSpPr>
            <p:spPr>
              <a:xfrm>
                <a:off x="5414283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64" name="Google Shape;4264;p18"/>
              <p:cNvSpPr/>
              <p:nvPr/>
            </p:nvSpPr>
            <p:spPr>
              <a:xfrm>
                <a:off x="5137233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65" name="Google Shape;4265;p18"/>
              <p:cNvSpPr/>
              <p:nvPr/>
            </p:nvSpPr>
            <p:spPr>
              <a:xfrm>
                <a:off x="5283549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66" name="Google Shape;4266;p18"/>
              <p:cNvSpPr/>
              <p:nvPr/>
            </p:nvSpPr>
            <p:spPr>
              <a:xfrm>
                <a:off x="5006496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67" name="Google Shape;4267;p18"/>
              <p:cNvSpPr/>
              <p:nvPr/>
            </p:nvSpPr>
            <p:spPr>
              <a:xfrm>
                <a:off x="5137233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68" name="Google Shape;4268;p18"/>
              <p:cNvSpPr/>
              <p:nvPr/>
            </p:nvSpPr>
            <p:spPr>
              <a:xfrm>
                <a:off x="5648986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69" name="Google Shape;4269;p18"/>
              <p:cNvSpPr/>
              <p:nvPr/>
            </p:nvSpPr>
            <p:spPr>
              <a:xfrm>
                <a:off x="4988625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70" name="Google Shape;4270;p18"/>
              <p:cNvSpPr/>
              <p:nvPr/>
            </p:nvSpPr>
            <p:spPr>
              <a:xfrm>
                <a:off x="535401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71" name="Google Shape;4271;p18"/>
              <p:cNvSpPr/>
              <p:nvPr/>
            </p:nvSpPr>
            <p:spPr>
              <a:xfrm>
                <a:off x="5631112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72" name="Google Shape;4272;p18"/>
              <p:cNvSpPr/>
              <p:nvPr/>
            </p:nvSpPr>
            <p:spPr>
              <a:xfrm>
                <a:off x="507696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73" name="Google Shape;4273;p18"/>
              <p:cNvSpPr/>
              <p:nvPr/>
            </p:nvSpPr>
            <p:spPr>
              <a:xfrm>
                <a:off x="5819900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74" name="Google Shape;4274;p18"/>
              <p:cNvSpPr/>
              <p:nvPr/>
            </p:nvSpPr>
            <p:spPr>
              <a:xfrm>
                <a:off x="6522607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75" name="Google Shape;4275;p18"/>
              <p:cNvSpPr/>
              <p:nvPr/>
            </p:nvSpPr>
            <p:spPr>
              <a:xfrm>
                <a:off x="5926113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76" name="Google Shape;4276;p18"/>
              <p:cNvSpPr/>
              <p:nvPr/>
            </p:nvSpPr>
            <p:spPr>
              <a:xfrm>
                <a:off x="6522607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77" name="Google Shape;4277;p18"/>
              <p:cNvSpPr/>
              <p:nvPr/>
            </p:nvSpPr>
            <p:spPr>
              <a:xfrm>
                <a:off x="5819900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78" name="Google Shape;4278;p18"/>
              <p:cNvSpPr/>
              <p:nvPr/>
            </p:nvSpPr>
            <p:spPr>
              <a:xfrm>
                <a:off x="5819900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79" name="Google Shape;4279;p18"/>
              <p:cNvSpPr/>
              <p:nvPr/>
            </p:nvSpPr>
            <p:spPr>
              <a:xfrm>
                <a:off x="6203165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80" name="Google Shape;4280;p18"/>
              <p:cNvSpPr/>
              <p:nvPr/>
            </p:nvSpPr>
            <p:spPr>
              <a:xfrm>
                <a:off x="6391966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81" name="Google Shape;4281;p18"/>
              <p:cNvSpPr/>
              <p:nvPr/>
            </p:nvSpPr>
            <p:spPr>
              <a:xfrm>
                <a:off x="6245558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82" name="Google Shape;4282;p18"/>
              <p:cNvSpPr/>
              <p:nvPr/>
            </p:nvSpPr>
            <p:spPr>
              <a:xfrm>
                <a:off x="6245558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83" name="Google Shape;4283;p18"/>
              <p:cNvSpPr/>
              <p:nvPr/>
            </p:nvSpPr>
            <p:spPr>
              <a:xfrm>
                <a:off x="5968509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84" name="Google Shape;4284;p18"/>
              <p:cNvSpPr/>
              <p:nvPr/>
            </p:nvSpPr>
            <p:spPr>
              <a:xfrm>
                <a:off x="6114824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85" name="Google Shape;4285;p18"/>
              <p:cNvSpPr/>
              <p:nvPr/>
            </p:nvSpPr>
            <p:spPr>
              <a:xfrm>
                <a:off x="5837772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86" name="Google Shape;4286;p18"/>
              <p:cNvSpPr/>
              <p:nvPr/>
            </p:nvSpPr>
            <p:spPr>
              <a:xfrm>
                <a:off x="5968509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87" name="Google Shape;4287;p18"/>
              <p:cNvSpPr/>
              <p:nvPr/>
            </p:nvSpPr>
            <p:spPr>
              <a:xfrm>
                <a:off x="6480261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88" name="Google Shape;4288;p18"/>
              <p:cNvSpPr/>
              <p:nvPr/>
            </p:nvSpPr>
            <p:spPr>
              <a:xfrm>
                <a:off x="5819900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89" name="Google Shape;4289;p18"/>
              <p:cNvSpPr/>
              <p:nvPr/>
            </p:nvSpPr>
            <p:spPr>
              <a:xfrm>
                <a:off x="618529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90" name="Google Shape;4290;p18"/>
              <p:cNvSpPr/>
              <p:nvPr/>
            </p:nvSpPr>
            <p:spPr>
              <a:xfrm>
                <a:off x="6462387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91" name="Google Shape;4291;p18"/>
              <p:cNvSpPr/>
              <p:nvPr/>
            </p:nvSpPr>
            <p:spPr>
              <a:xfrm>
                <a:off x="5908242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92" name="Google Shape;4292;p18"/>
              <p:cNvSpPr/>
              <p:nvPr/>
            </p:nvSpPr>
            <p:spPr>
              <a:xfrm>
                <a:off x="6651176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93" name="Google Shape;4293;p18"/>
              <p:cNvSpPr/>
              <p:nvPr/>
            </p:nvSpPr>
            <p:spPr>
              <a:xfrm>
                <a:off x="7353882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94" name="Google Shape;4294;p18"/>
              <p:cNvSpPr/>
              <p:nvPr/>
            </p:nvSpPr>
            <p:spPr>
              <a:xfrm>
                <a:off x="6757388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95" name="Google Shape;4295;p18"/>
              <p:cNvSpPr/>
              <p:nvPr/>
            </p:nvSpPr>
            <p:spPr>
              <a:xfrm>
                <a:off x="7353882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96" name="Google Shape;4296;p18"/>
              <p:cNvSpPr/>
              <p:nvPr/>
            </p:nvSpPr>
            <p:spPr>
              <a:xfrm>
                <a:off x="6651176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97" name="Google Shape;4297;p18"/>
              <p:cNvSpPr/>
              <p:nvPr/>
            </p:nvSpPr>
            <p:spPr>
              <a:xfrm>
                <a:off x="6651176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98" name="Google Shape;4298;p18"/>
              <p:cNvSpPr/>
              <p:nvPr/>
            </p:nvSpPr>
            <p:spPr>
              <a:xfrm>
                <a:off x="7034441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99" name="Google Shape;4299;p18"/>
              <p:cNvSpPr/>
              <p:nvPr/>
            </p:nvSpPr>
            <p:spPr>
              <a:xfrm>
                <a:off x="7223242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00" name="Google Shape;4300;p18"/>
              <p:cNvSpPr/>
              <p:nvPr/>
            </p:nvSpPr>
            <p:spPr>
              <a:xfrm>
                <a:off x="7076833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01" name="Google Shape;4301;p18"/>
              <p:cNvSpPr/>
              <p:nvPr/>
            </p:nvSpPr>
            <p:spPr>
              <a:xfrm>
                <a:off x="7076833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02" name="Google Shape;4302;p18"/>
              <p:cNvSpPr/>
              <p:nvPr/>
            </p:nvSpPr>
            <p:spPr>
              <a:xfrm>
                <a:off x="6799784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03" name="Google Shape;4303;p18"/>
              <p:cNvSpPr/>
              <p:nvPr/>
            </p:nvSpPr>
            <p:spPr>
              <a:xfrm>
                <a:off x="6946099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04" name="Google Shape;4304;p18"/>
              <p:cNvSpPr/>
              <p:nvPr/>
            </p:nvSpPr>
            <p:spPr>
              <a:xfrm>
                <a:off x="6669047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05" name="Google Shape;4305;p18"/>
              <p:cNvSpPr/>
              <p:nvPr/>
            </p:nvSpPr>
            <p:spPr>
              <a:xfrm>
                <a:off x="6799784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06" name="Google Shape;4306;p18"/>
              <p:cNvSpPr/>
              <p:nvPr/>
            </p:nvSpPr>
            <p:spPr>
              <a:xfrm>
                <a:off x="7311537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07" name="Google Shape;4307;p18"/>
              <p:cNvSpPr/>
              <p:nvPr/>
            </p:nvSpPr>
            <p:spPr>
              <a:xfrm>
                <a:off x="6651176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08" name="Google Shape;4308;p18"/>
              <p:cNvSpPr/>
              <p:nvPr/>
            </p:nvSpPr>
            <p:spPr>
              <a:xfrm>
                <a:off x="701656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09" name="Google Shape;4309;p18"/>
              <p:cNvSpPr/>
              <p:nvPr/>
            </p:nvSpPr>
            <p:spPr>
              <a:xfrm>
                <a:off x="7293662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10" name="Google Shape;4310;p18"/>
              <p:cNvSpPr/>
              <p:nvPr/>
            </p:nvSpPr>
            <p:spPr>
              <a:xfrm>
                <a:off x="673951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11" name="Google Shape;4311;p18"/>
              <p:cNvSpPr/>
              <p:nvPr/>
            </p:nvSpPr>
            <p:spPr>
              <a:xfrm>
                <a:off x="7482451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12" name="Google Shape;4312;p18"/>
              <p:cNvSpPr/>
              <p:nvPr/>
            </p:nvSpPr>
            <p:spPr>
              <a:xfrm>
                <a:off x="8185158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13" name="Google Shape;4313;p18"/>
              <p:cNvSpPr/>
              <p:nvPr/>
            </p:nvSpPr>
            <p:spPr>
              <a:xfrm>
                <a:off x="7588664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14" name="Google Shape;4314;p18"/>
              <p:cNvSpPr/>
              <p:nvPr/>
            </p:nvSpPr>
            <p:spPr>
              <a:xfrm>
                <a:off x="8185158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15" name="Google Shape;4315;p18"/>
              <p:cNvSpPr/>
              <p:nvPr/>
            </p:nvSpPr>
            <p:spPr>
              <a:xfrm>
                <a:off x="7482451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16" name="Google Shape;4316;p18"/>
              <p:cNvSpPr/>
              <p:nvPr/>
            </p:nvSpPr>
            <p:spPr>
              <a:xfrm>
                <a:off x="7482451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17" name="Google Shape;4317;p18"/>
              <p:cNvSpPr/>
              <p:nvPr/>
            </p:nvSpPr>
            <p:spPr>
              <a:xfrm>
                <a:off x="7865716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18" name="Google Shape;4318;p18"/>
              <p:cNvSpPr/>
              <p:nvPr/>
            </p:nvSpPr>
            <p:spPr>
              <a:xfrm>
                <a:off x="8054517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19" name="Google Shape;4319;p18"/>
              <p:cNvSpPr/>
              <p:nvPr/>
            </p:nvSpPr>
            <p:spPr>
              <a:xfrm>
                <a:off x="7908109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20" name="Google Shape;4320;p18"/>
              <p:cNvSpPr/>
              <p:nvPr/>
            </p:nvSpPr>
            <p:spPr>
              <a:xfrm>
                <a:off x="7908109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21" name="Google Shape;4321;p18"/>
              <p:cNvSpPr/>
              <p:nvPr/>
            </p:nvSpPr>
            <p:spPr>
              <a:xfrm>
                <a:off x="7631059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22" name="Google Shape;4322;p18"/>
              <p:cNvSpPr/>
              <p:nvPr/>
            </p:nvSpPr>
            <p:spPr>
              <a:xfrm>
                <a:off x="7777374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23" name="Google Shape;4323;p18"/>
              <p:cNvSpPr/>
              <p:nvPr/>
            </p:nvSpPr>
            <p:spPr>
              <a:xfrm>
                <a:off x="7500322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24" name="Google Shape;4324;p18"/>
              <p:cNvSpPr/>
              <p:nvPr/>
            </p:nvSpPr>
            <p:spPr>
              <a:xfrm>
                <a:off x="7631059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25" name="Google Shape;4325;p18"/>
              <p:cNvSpPr/>
              <p:nvPr/>
            </p:nvSpPr>
            <p:spPr>
              <a:xfrm>
                <a:off x="8142812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26" name="Google Shape;4326;p18"/>
              <p:cNvSpPr/>
              <p:nvPr/>
            </p:nvSpPr>
            <p:spPr>
              <a:xfrm>
                <a:off x="7482451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27" name="Google Shape;4327;p18"/>
              <p:cNvSpPr/>
              <p:nvPr/>
            </p:nvSpPr>
            <p:spPr>
              <a:xfrm>
                <a:off x="7847842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28" name="Google Shape;4328;p18"/>
              <p:cNvSpPr/>
              <p:nvPr/>
            </p:nvSpPr>
            <p:spPr>
              <a:xfrm>
                <a:off x="8124938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29" name="Google Shape;4329;p18"/>
              <p:cNvSpPr/>
              <p:nvPr/>
            </p:nvSpPr>
            <p:spPr>
              <a:xfrm>
                <a:off x="7570793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30" name="Google Shape;4330;p18"/>
              <p:cNvSpPr/>
              <p:nvPr/>
            </p:nvSpPr>
            <p:spPr>
              <a:xfrm>
                <a:off x="8313726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31" name="Google Shape;4331;p18"/>
              <p:cNvSpPr/>
              <p:nvPr/>
            </p:nvSpPr>
            <p:spPr>
              <a:xfrm>
                <a:off x="9016433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32" name="Google Shape;4332;p18"/>
              <p:cNvSpPr/>
              <p:nvPr/>
            </p:nvSpPr>
            <p:spPr>
              <a:xfrm>
                <a:off x="8419939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33" name="Google Shape;4333;p18"/>
              <p:cNvSpPr/>
              <p:nvPr/>
            </p:nvSpPr>
            <p:spPr>
              <a:xfrm>
                <a:off x="9016433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34" name="Google Shape;4334;p18"/>
              <p:cNvSpPr/>
              <p:nvPr/>
            </p:nvSpPr>
            <p:spPr>
              <a:xfrm>
                <a:off x="8313726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35" name="Google Shape;4335;p18"/>
              <p:cNvSpPr/>
              <p:nvPr/>
            </p:nvSpPr>
            <p:spPr>
              <a:xfrm>
                <a:off x="8313726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36" name="Google Shape;4336;p18"/>
              <p:cNvSpPr/>
              <p:nvPr/>
            </p:nvSpPr>
            <p:spPr>
              <a:xfrm>
                <a:off x="8696991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37" name="Google Shape;4337;p18"/>
              <p:cNvSpPr/>
              <p:nvPr/>
            </p:nvSpPr>
            <p:spPr>
              <a:xfrm>
                <a:off x="8885792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38" name="Google Shape;4338;p18"/>
              <p:cNvSpPr/>
              <p:nvPr/>
            </p:nvSpPr>
            <p:spPr>
              <a:xfrm>
                <a:off x="8739384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39" name="Google Shape;4339;p18"/>
              <p:cNvSpPr/>
              <p:nvPr/>
            </p:nvSpPr>
            <p:spPr>
              <a:xfrm>
                <a:off x="8739384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40" name="Google Shape;4340;p18"/>
              <p:cNvSpPr/>
              <p:nvPr/>
            </p:nvSpPr>
            <p:spPr>
              <a:xfrm>
                <a:off x="8462335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41" name="Google Shape;4341;p18"/>
              <p:cNvSpPr/>
              <p:nvPr/>
            </p:nvSpPr>
            <p:spPr>
              <a:xfrm>
                <a:off x="8608650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42" name="Google Shape;4342;p18"/>
              <p:cNvSpPr/>
              <p:nvPr/>
            </p:nvSpPr>
            <p:spPr>
              <a:xfrm>
                <a:off x="8331597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43" name="Google Shape;4343;p18"/>
              <p:cNvSpPr/>
              <p:nvPr/>
            </p:nvSpPr>
            <p:spPr>
              <a:xfrm>
                <a:off x="8462335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44" name="Google Shape;4344;p18"/>
              <p:cNvSpPr/>
              <p:nvPr/>
            </p:nvSpPr>
            <p:spPr>
              <a:xfrm>
                <a:off x="8974087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45" name="Google Shape;4345;p18"/>
              <p:cNvSpPr/>
              <p:nvPr/>
            </p:nvSpPr>
            <p:spPr>
              <a:xfrm>
                <a:off x="8313726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46" name="Google Shape;4346;p18"/>
              <p:cNvSpPr/>
              <p:nvPr/>
            </p:nvSpPr>
            <p:spPr>
              <a:xfrm>
                <a:off x="867911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47" name="Google Shape;4347;p18"/>
              <p:cNvSpPr/>
              <p:nvPr/>
            </p:nvSpPr>
            <p:spPr>
              <a:xfrm>
                <a:off x="8956213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48" name="Google Shape;4348;p18"/>
              <p:cNvSpPr/>
              <p:nvPr/>
            </p:nvSpPr>
            <p:spPr>
              <a:xfrm>
                <a:off x="8402068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1"/>
          <p:cNvSpPr/>
          <p:nvPr/>
        </p:nvSpPr>
        <p:spPr>
          <a:xfrm>
            <a:off x="1375" y="2688175"/>
            <a:ext cx="9144000" cy="1794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875" name="Google Shape;4875;p21"/>
          <p:cNvGrpSpPr/>
          <p:nvPr/>
        </p:nvGrpSpPr>
        <p:grpSpPr>
          <a:xfrm>
            <a:off x="-1264" y="4434079"/>
            <a:ext cx="9146417" cy="685621"/>
            <a:chOff x="-1264" y="4434079"/>
            <a:chExt cx="9146417" cy="685621"/>
          </a:xfrm>
        </p:grpSpPr>
        <p:grpSp>
          <p:nvGrpSpPr>
            <p:cNvPr id="4876" name="Google Shape;4876;p21"/>
            <p:cNvGrpSpPr/>
            <p:nvPr/>
          </p:nvGrpSpPr>
          <p:grpSpPr>
            <a:xfrm>
              <a:off x="-1264" y="4434079"/>
              <a:ext cx="9144179" cy="373358"/>
              <a:chOff x="-1264" y="4413917"/>
              <a:chExt cx="9144179" cy="373358"/>
            </a:xfrm>
          </p:grpSpPr>
          <p:sp>
            <p:nvSpPr>
              <p:cNvPr id="4877" name="Google Shape;4877;p21"/>
              <p:cNvSpPr/>
              <p:nvPr/>
            </p:nvSpPr>
            <p:spPr>
              <a:xfrm>
                <a:off x="-1175" y="4756675"/>
                <a:ext cx="9144000" cy="306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4878" name="Google Shape;4878;p21"/>
              <p:cNvGrpSpPr/>
              <p:nvPr/>
            </p:nvGrpSpPr>
            <p:grpSpPr>
              <a:xfrm rot="10800000" flipH="1">
                <a:off x="-1264" y="4413917"/>
                <a:ext cx="9144179" cy="342755"/>
                <a:chOff x="973" y="4471542"/>
                <a:chExt cx="9144179" cy="342755"/>
              </a:xfrm>
            </p:grpSpPr>
            <p:sp>
              <p:nvSpPr>
                <p:cNvPr id="4879" name="Google Shape;4879;p21"/>
                <p:cNvSpPr/>
                <p:nvPr/>
              </p:nvSpPr>
              <p:spPr>
                <a:xfrm>
                  <a:off x="90342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80" name="Google Shape;4880;p21"/>
                <p:cNvSpPr/>
                <p:nvPr/>
              </p:nvSpPr>
              <p:spPr>
                <a:xfrm>
                  <a:off x="973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81" name="Google Shape;4881;p21"/>
                <p:cNvSpPr/>
                <p:nvPr/>
              </p:nvSpPr>
              <p:spPr>
                <a:xfrm>
                  <a:off x="499672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82" name="Google Shape;4882;p21"/>
                <p:cNvSpPr/>
                <p:nvPr/>
              </p:nvSpPr>
              <p:spPr>
                <a:xfrm>
                  <a:off x="973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83" name="Google Shape;4883;p21"/>
                <p:cNvSpPr/>
                <p:nvPr/>
              </p:nvSpPr>
              <p:spPr>
                <a:xfrm>
                  <a:off x="921617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84" name="Google Shape;4884;p21"/>
                <p:cNvSpPr/>
                <p:nvPr/>
              </p:nvSpPr>
              <p:spPr>
                <a:xfrm>
                  <a:off x="832249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85" name="Google Shape;4885;p21"/>
                <p:cNvSpPr/>
                <p:nvPr/>
              </p:nvSpPr>
              <p:spPr>
                <a:xfrm>
                  <a:off x="1330947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86" name="Google Shape;4886;p21"/>
                <p:cNvSpPr/>
                <p:nvPr/>
              </p:nvSpPr>
              <p:spPr>
                <a:xfrm>
                  <a:off x="832249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87" name="Google Shape;4887;p21"/>
                <p:cNvSpPr/>
                <p:nvPr/>
              </p:nvSpPr>
              <p:spPr>
                <a:xfrm>
                  <a:off x="1752892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88" name="Google Shape;4888;p21"/>
                <p:cNvSpPr/>
                <p:nvPr/>
              </p:nvSpPr>
              <p:spPr>
                <a:xfrm>
                  <a:off x="1663524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89" name="Google Shape;4889;p21"/>
                <p:cNvSpPr/>
                <p:nvPr/>
              </p:nvSpPr>
              <p:spPr>
                <a:xfrm>
                  <a:off x="2162222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90" name="Google Shape;4890;p21"/>
                <p:cNvSpPr/>
                <p:nvPr/>
              </p:nvSpPr>
              <p:spPr>
                <a:xfrm>
                  <a:off x="1663524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91" name="Google Shape;4891;p21"/>
                <p:cNvSpPr/>
                <p:nvPr/>
              </p:nvSpPr>
              <p:spPr>
                <a:xfrm>
                  <a:off x="2584168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92" name="Google Shape;4892;p21"/>
                <p:cNvSpPr/>
                <p:nvPr/>
              </p:nvSpPr>
              <p:spPr>
                <a:xfrm>
                  <a:off x="2494799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93" name="Google Shape;4893;p21"/>
                <p:cNvSpPr/>
                <p:nvPr/>
              </p:nvSpPr>
              <p:spPr>
                <a:xfrm>
                  <a:off x="2993498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94" name="Google Shape;4894;p21"/>
                <p:cNvSpPr/>
                <p:nvPr/>
              </p:nvSpPr>
              <p:spPr>
                <a:xfrm>
                  <a:off x="2494799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95" name="Google Shape;4895;p21"/>
                <p:cNvSpPr/>
                <p:nvPr/>
              </p:nvSpPr>
              <p:spPr>
                <a:xfrm>
                  <a:off x="3415443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96" name="Google Shape;4896;p21"/>
                <p:cNvSpPr/>
                <p:nvPr/>
              </p:nvSpPr>
              <p:spPr>
                <a:xfrm>
                  <a:off x="3326074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97" name="Google Shape;4897;p21"/>
                <p:cNvSpPr/>
                <p:nvPr/>
              </p:nvSpPr>
              <p:spPr>
                <a:xfrm>
                  <a:off x="3824773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98" name="Google Shape;4898;p21"/>
                <p:cNvSpPr/>
                <p:nvPr/>
              </p:nvSpPr>
              <p:spPr>
                <a:xfrm>
                  <a:off x="3326074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899" name="Google Shape;4899;p21"/>
                <p:cNvSpPr/>
                <p:nvPr/>
              </p:nvSpPr>
              <p:spPr>
                <a:xfrm>
                  <a:off x="4246718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00" name="Google Shape;4900;p21"/>
                <p:cNvSpPr/>
                <p:nvPr/>
              </p:nvSpPr>
              <p:spPr>
                <a:xfrm>
                  <a:off x="4157350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01" name="Google Shape;4901;p21"/>
                <p:cNvSpPr/>
                <p:nvPr/>
              </p:nvSpPr>
              <p:spPr>
                <a:xfrm>
                  <a:off x="4656048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02" name="Google Shape;4902;p21"/>
                <p:cNvSpPr/>
                <p:nvPr/>
              </p:nvSpPr>
              <p:spPr>
                <a:xfrm>
                  <a:off x="4157350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03" name="Google Shape;4903;p21"/>
                <p:cNvSpPr/>
                <p:nvPr/>
              </p:nvSpPr>
              <p:spPr>
                <a:xfrm>
                  <a:off x="5077994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04" name="Google Shape;4904;p21"/>
                <p:cNvSpPr/>
                <p:nvPr/>
              </p:nvSpPr>
              <p:spPr>
                <a:xfrm>
                  <a:off x="4988625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05" name="Google Shape;4905;p21"/>
                <p:cNvSpPr/>
                <p:nvPr/>
              </p:nvSpPr>
              <p:spPr>
                <a:xfrm>
                  <a:off x="5487323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06" name="Google Shape;4906;p21"/>
                <p:cNvSpPr/>
                <p:nvPr/>
              </p:nvSpPr>
              <p:spPr>
                <a:xfrm>
                  <a:off x="4988625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07" name="Google Shape;4907;p21"/>
                <p:cNvSpPr/>
                <p:nvPr/>
              </p:nvSpPr>
              <p:spPr>
                <a:xfrm>
                  <a:off x="5909269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08" name="Google Shape;4908;p21"/>
                <p:cNvSpPr/>
                <p:nvPr/>
              </p:nvSpPr>
              <p:spPr>
                <a:xfrm>
                  <a:off x="5819900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09" name="Google Shape;4909;p21"/>
                <p:cNvSpPr/>
                <p:nvPr/>
              </p:nvSpPr>
              <p:spPr>
                <a:xfrm>
                  <a:off x="6318599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10" name="Google Shape;4910;p21"/>
                <p:cNvSpPr/>
                <p:nvPr/>
              </p:nvSpPr>
              <p:spPr>
                <a:xfrm>
                  <a:off x="5819900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11" name="Google Shape;4911;p21"/>
                <p:cNvSpPr/>
                <p:nvPr/>
              </p:nvSpPr>
              <p:spPr>
                <a:xfrm>
                  <a:off x="6740544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12" name="Google Shape;4912;p21"/>
                <p:cNvSpPr/>
                <p:nvPr/>
              </p:nvSpPr>
              <p:spPr>
                <a:xfrm>
                  <a:off x="6651176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13" name="Google Shape;4913;p21"/>
                <p:cNvSpPr/>
                <p:nvPr/>
              </p:nvSpPr>
              <p:spPr>
                <a:xfrm>
                  <a:off x="7149874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14" name="Google Shape;4914;p21"/>
                <p:cNvSpPr/>
                <p:nvPr/>
              </p:nvSpPr>
              <p:spPr>
                <a:xfrm>
                  <a:off x="6651176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15" name="Google Shape;4915;p21"/>
                <p:cNvSpPr/>
                <p:nvPr/>
              </p:nvSpPr>
              <p:spPr>
                <a:xfrm>
                  <a:off x="7571819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16" name="Google Shape;4916;p21"/>
                <p:cNvSpPr/>
                <p:nvPr/>
              </p:nvSpPr>
              <p:spPr>
                <a:xfrm>
                  <a:off x="7482451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17" name="Google Shape;4917;p21"/>
                <p:cNvSpPr/>
                <p:nvPr/>
              </p:nvSpPr>
              <p:spPr>
                <a:xfrm>
                  <a:off x="7981149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18" name="Google Shape;4918;p21"/>
                <p:cNvSpPr/>
                <p:nvPr/>
              </p:nvSpPr>
              <p:spPr>
                <a:xfrm>
                  <a:off x="7482451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19" name="Google Shape;4919;p21"/>
                <p:cNvSpPr/>
                <p:nvPr/>
              </p:nvSpPr>
              <p:spPr>
                <a:xfrm>
                  <a:off x="8403095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20" name="Google Shape;4920;p21"/>
                <p:cNvSpPr/>
                <p:nvPr/>
              </p:nvSpPr>
              <p:spPr>
                <a:xfrm>
                  <a:off x="8313726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21" name="Google Shape;4921;p21"/>
                <p:cNvSpPr/>
                <p:nvPr/>
              </p:nvSpPr>
              <p:spPr>
                <a:xfrm>
                  <a:off x="8812425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922" name="Google Shape;4922;p21"/>
                <p:cNvSpPr/>
                <p:nvPr/>
              </p:nvSpPr>
              <p:spPr>
                <a:xfrm>
                  <a:off x="8313726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4923" name="Google Shape;4923;p21"/>
            <p:cNvGrpSpPr/>
            <p:nvPr/>
          </p:nvGrpSpPr>
          <p:grpSpPr>
            <a:xfrm>
              <a:off x="973" y="4814279"/>
              <a:ext cx="9144179" cy="305421"/>
              <a:chOff x="973" y="4814279"/>
              <a:chExt cx="9144179" cy="305421"/>
            </a:xfrm>
          </p:grpSpPr>
          <p:sp>
            <p:nvSpPr>
              <p:cNvPr id="4924" name="Google Shape;4924;p21"/>
              <p:cNvSpPr/>
              <p:nvPr/>
            </p:nvSpPr>
            <p:spPr>
              <a:xfrm>
                <a:off x="973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25" name="Google Shape;4925;p21"/>
              <p:cNvSpPr/>
              <p:nvPr/>
            </p:nvSpPr>
            <p:spPr>
              <a:xfrm>
                <a:off x="703680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26" name="Google Shape;4926;p21"/>
              <p:cNvSpPr/>
              <p:nvPr/>
            </p:nvSpPr>
            <p:spPr>
              <a:xfrm>
                <a:off x="107186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27" name="Google Shape;4927;p21"/>
              <p:cNvSpPr/>
              <p:nvPr/>
            </p:nvSpPr>
            <p:spPr>
              <a:xfrm>
                <a:off x="703680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28" name="Google Shape;4928;p21"/>
              <p:cNvSpPr/>
              <p:nvPr/>
            </p:nvSpPr>
            <p:spPr>
              <a:xfrm>
                <a:off x="973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29" name="Google Shape;4929;p21"/>
              <p:cNvSpPr/>
              <p:nvPr/>
            </p:nvSpPr>
            <p:spPr>
              <a:xfrm>
                <a:off x="973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30" name="Google Shape;4930;p21"/>
              <p:cNvSpPr/>
              <p:nvPr/>
            </p:nvSpPr>
            <p:spPr>
              <a:xfrm>
                <a:off x="384238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31" name="Google Shape;4931;p21"/>
              <p:cNvSpPr/>
              <p:nvPr/>
            </p:nvSpPr>
            <p:spPr>
              <a:xfrm>
                <a:off x="573039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32" name="Google Shape;4932;p21"/>
              <p:cNvSpPr/>
              <p:nvPr/>
            </p:nvSpPr>
            <p:spPr>
              <a:xfrm>
                <a:off x="426631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33" name="Google Shape;4933;p21"/>
              <p:cNvSpPr/>
              <p:nvPr/>
            </p:nvSpPr>
            <p:spPr>
              <a:xfrm>
                <a:off x="426631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34" name="Google Shape;4934;p21"/>
              <p:cNvSpPr/>
              <p:nvPr/>
            </p:nvSpPr>
            <p:spPr>
              <a:xfrm>
                <a:off x="149582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35" name="Google Shape;4935;p21"/>
              <p:cNvSpPr/>
              <p:nvPr/>
            </p:nvSpPr>
            <p:spPr>
              <a:xfrm>
                <a:off x="295897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36" name="Google Shape;4936;p21"/>
              <p:cNvSpPr/>
              <p:nvPr/>
            </p:nvSpPr>
            <p:spPr>
              <a:xfrm>
                <a:off x="18844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37" name="Google Shape;4937;p21"/>
              <p:cNvSpPr/>
              <p:nvPr/>
            </p:nvSpPr>
            <p:spPr>
              <a:xfrm>
                <a:off x="149582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38" name="Google Shape;4938;p21"/>
              <p:cNvSpPr/>
              <p:nvPr/>
            </p:nvSpPr>
            <p:spPr>
              <a:xfrm>
                <a:off x="661334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39" name="Google Shape;4939;p21"/>
              <p:cNvSpPr/>
              <p:nvPr/>
            </p:nvSpPr>
            <p:spPr>
              <a:xfrm>
                <a:off x="973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40" name="Google Shape;4940;p21"/>
              <p:cNvSpPr/>
              <p:nvPr/>
            </p:nvSpPr>
            <p:spPr>
              <a:xfrm>
                <a:off x="366364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41" name="Google Shape;4941;p21"/>
              <p:cNvSpPr/>
              <p:nvPr/>
            </p:nvSpPr>
            <p:spPr>
              <a:xfrm>
                <a:off x="643460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42" name="Google Shape;4942;p21"/>
              <p:cNvSpPr/>
              <p:nvPr/>
            </p:nvSpPr>
            <p:spPr>
              <a:xfrm>
                <a:off x="8931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43" name="Google Shape;4943;p21"/>
              <p:cNvSpPr/>
              <p:nvPr/>
            </p:nvSpPr>
            <p:spPr>
              <a:xfrm>
                <a:off x="832249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44" name="Google Shape;4944;p21"/>
              <p:cNvSpPr/>
              <p:nvPr/>
            </p:nvSpPr>
            <p:spPr>
              <a:xfrm>
                <a:off x="1534955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45" name="Google Shape;4945;p21"/>
              <p:cNvSpPr/>
              <p:nvPr/>
            </p:nvSpPr>
            <p:spPr>
              <a:xfrm>
                <a:off x="938461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46" name="Google Shape;4946;p21"/>
              <p:cNvSpPr/>
              <p:nvPr/>
            </p:nvSpPr>
            <p:spPr>
              <a:xfrm>
                <a:off x="1534955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47" name="Google Shape;4947;p21"/>
              <p:cNvSpPr/>
              <p:nvPr/>
            </p:nvSpPr>
            <p:spPr>
              <a:xfrm>
                <a:off x="832249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48" name="Google Shape;4948;p21"/>
              <p:cNvSpPr/>
              <p:nvPr/>
            </p:nvSpPr>
            <p:spPr>
              <a:xfrm>
                <a:off x="832249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49" name="Google Shape;4949;p21"/>
              <p:cNvSpPr/>
              <p:nvPr/>
            </p:nvSpPr>
            <p:spPr>
              <a:xfrm>
                <a:off x="1215514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50" name="Google Shape;4950;p21"/>
              <p:cNvSpPr/>
              <p:nvPr/>
            </p:nvSpPr>
            <p:spPr>
              <a:xfrm>
                <a:off x="1404315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51" name="Google Shape;4951;p21"/>
              <p:cNvSpPr/>
              <p:nvPr/>
            </p:nvSpPr>
            <p:spPr>
              <a:xfrm>
                <a:off x="1257906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52" name="Google Shape;4952;p21"/>
              <p:cNvSpPr/>
              <p:nvPr/>
            </p:nvSpPr>
            <p:spPr>
              <a:xfrm>
                <a:off x="1257906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53" name="Google Shape;4953;p21"/>
              <p:cNvSpPr/>
              <p:nvPr/>
            </p:nvSpPr>
            <p:spPr>
              <a:xfrm>
                <a:off x="980857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54" name="Google Shape;4954;p21"/>
              <p:cNvSpPr/>
              <p:nvPr/>
            </p:nvSpPr>
            <p:spPr>
              <a:xfrm>
                <a:off x="1127172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55" name="Google Shape;4955;p21"/>
              <p:cNvSpPr/>
              <p:nvPr/>
            </p:nvSpPr>
            <p:spPr>
              <a:xfrm>
                <a:off x="850120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56" name="Google Shape;4956;p21"/>
              <p:cNvSpPr/>
              <p:nvPr/>
            </p:nvSpPr>
            <p:spPr>
              <a:xfrm>
                <a:off x="980857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57" name="Google Shape;4957;p21"/>
              <p:cNvSpPr/>
              <p:nvPr/>
            </p:nvSpPr>
            <p:spPr>
              <a:xfrm>
                <a:off x="1492610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58" name="Google Shape;4958;p21"/>
              <p:cNvSpPr/>
              <p:nvPr/>
            </p:nvSpPr>
            <p:spPr>
              <a:xfrm>
                <a:off x="832249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59" name="Google Shape;4959;p21"/>
              <p:cNvSpPr/>
              <p:nvPr/>
            </p:nvSpPr>
            <p:spPr>
              <a:xfrm>
                <a:off x="1197639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60" name="Google Shape;4960;p21"/>
              <p:cNvSpPr/>
              <p:nvPr/>
            </p:nvSpPr>
            <p:spPr>
              <a:xfrm>
                <a:off x="1474735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61" name="Google Shape;4961;p21"/>
              <p:cNvSpPr/>
              <p:nvPr/>
            </p:nvSpPr>
            <p:spPr>
              <a:xfrm>
                <a:off x="920590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62" name="Google Shape;4962;p21"/>
              <p:cNvSpPr/>
              <p:nvPr/>
            </p:nvSpPr>
            <p:spPr>
              <a:xfrm>
                <a:off x="1663524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63" name="Google Shape;4963;p21"/>
              <p:cNvSpPr/>
              <p:nvPr/>
            </p:nvSpPr>
            <p:spPr>
              <a:xfrm>
                <a:off x="2366231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64" name="Google Shape;4964;p21"/>
              <p:cNvSpPr/>
              <p:nvPr/>
            </p:nvSpPr>
            <p:spPr>
              <a:xfrm>
                <a:off x="1769737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65" name="Google Shape;4965;p21"/>
              <p:cNvSpPr/>
              <p:nvPr/>
            </p:nvSpPr>
            <p:spPr>
              <a:xfrm>
                <a:off x="2366231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66" name="Google Shape;4966;p21"/>
              <p:cNvSpPr/>
              <p:nvPr/>
            </p:nvSpPr>
            <p:spPr>
              <a:xfrm>
                <a:off x="1663524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67" name="Google Shape;4967;p21"/>
              <p:cNvSpPr/>
              <p:nvPr/>
            </p:nvSpPr>
            <p:spPr>
              <a:xfrm>
                <a:off x="1663524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68" name="Google Shape;4968;p21"/>
              <p:cNvSpPr/>
              <p:nvPr/>
            </p:nvSpPr>
            <p:spPr>
              <a:xfrm>
                <a:off x="2046789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69" name="Google Shape;4969;p21"/>
              <p:cNvSpPr/>
              <p:nvPr/>
            </p:nvSpPr>
            <p:spPr>
              <a:xfrm>
                <a:off x="2235590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70" name="Google Shape;4970;p21"/>
              <p:cNvSpPr/>
              <p:nvPr/>
            </p:nvSpPr>
            <p:spPr>
              <a:xfrm>
                <a:off x="2089181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71" name="Google Shape;4971;p21"/>
              <p:cNvSpPr/>
              <p:nvPr/>
            </p:nvSpPr>
            <p:spPr>
              <a:xfrm>
                <a:off x="2089181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72" name="Google Shape;4972;p21"/>
              <p:cNvSpPr/>
              <p:nvPr/>
            </p:nvSpPr>
            <p:spPr>
              <a:xfrm>
                <a:off x="1812132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73" name="Google Shape;4973;p21"/>
              <p:cNvSpPr/>
              <p:nvPr/>
            </p:nvSpPr>
            <p:spPr>
              <a:xfrm>
                <a:off x="1958447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74" name="Google Shape;4974;p21"/>
              <p:cNvSpPr/>
              <p:nvPr/>
            </p:nvSpPr>
            <p:spPr>
              <a:xfrm>
                <a:off x="1681395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75" name="Google Shape;4975;p21"/>
              <p:cNvSpPr/>
              <p:nvPr/>
            </p:nvSpPr>
            <p:spPr>
              <a:xfrm>
                <a:off x="1812132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76" name="Google Shape;4976;p21"/>
              <p:cNvSpPr/>
              <p:nvPr/>
            </p:nvSpPr>
            <p:spPr>
              <a:xfrm>
                <a:off x="2323885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77" name="Google Shape;4977;p21"/>
              <p:cNvSpPr/>
              <p:nvPr/>
            </p:nvSpPr>
            <p:spPr>
              <a:xfrm>
                <a:off x="1663524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78" name="Google Shape;4978;p21"/>
              <p:cNvSpPr/>
              <p:nvPr/>
            </p:nvSpPr>
            <p:spPr>
              <a:xfrm>
                <a:off x="202891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79" name="Google Shape;4979;p21"/>
              <p:cNvSpPr/>
              <p:nvPr/>
            </p:nvSpPr>
            <p:spPr>
              <a:xfrm>
                <a:off x="2306011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80" name="Google Shape;4980;p21"/>
              <p:cNvSpPr/>
              <p:nvPr/>
            </p:nvSpPr>
            <p:spPr>
              <a:xfrm>
                <a:off x="175186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81" name="Google Shape;4981;p21"/>
              <p:cNvSpPr/>
              <p:nvPr/>
            </p:nvSpPr>
            <p:spPr>
              <a:xfrm>
                <a:off x="2494799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82" name="Google Shape;4982;p21"/>
              <p:cNvSpPr/>
              <p:nvPr/>
            </p:nvSpPr>
            <p:spPr>
              <a:xfrm>
                <a:off x="3197506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83" name="Google Shape;4983;p21"/>
              <p:cNvSpPr/>
              <p:nvPr/>
            </p:nvSpPr>
            <p:spPr>
              <a:xfrm>
                <a:off x="2601012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84" name="Google Shape;4984;p21"/>
              <p:cNvSpPr/>
              <p:nvPr/>
            </p:nvSpPr>
            <p:spPr>
              <a:xfrm>
                <a:off x="3197506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85" name="Google Shape;4985;p21"/>
              <p:cNvSpPr/>
              <p:nvPr/>
            </p:nvSpPr>
            <p:spPr>
              <a:xfrm>
                <a:off x="2494799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86" name="Google Shape;4986;p21"/>
              <p:cNvSpPr/>
              <p:nvPr/>
            </p:nvSpPr>
            <p:spPr>
              <a:xfrm>
                <a:off x="2494799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87" name="Google Shape;4987;p21"/>
              <p:cNvSpPr/>
              <p:nvPr/>
            </p:nvSpPr>
            <p:spPr>
              <a:xfrm>
                <a:off x="2878064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88" name="Google Shape;4988;p21"/>
              <p:cNvSpPr/>
              <p:nvPr/>
            </p:nvSpPr>
            <p:spPr>
              <a:xfrm>
                <a:off x="3066865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89" name="Google Shape;4989;p21"/>
              <p:cNvSpPr/>
              <p:nvPr/>
            </p:nvSpPr>
            <p:spPr>
              <a:xfrm>
                <a:off x="2920457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90" name="Google Shape;4990;p21"/>
              <p:cNvSpPr/>
              <p:nvPr/>
            </p:nvSpPr>
            <p:spPr>
              <a:xfrm>
                <a:off x="2920457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91" name="Google Shape;4991;p21"/>
              <p:cNvSpPr/>
              <p:nvPr/>
            </p:nvSpPr>
            <p:spPr>
              <a:xfrm>
                <a:off x="2643408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92" name="Google Shape;4992;p21"/>
              <p:cNvSpPr/>
              <p:nvPr/>
            </p:nvSpPr>
            <p:spPr>
              <a:xfrm>
                <a:off x="2789723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93" name="Google Shape;4993;p21"/>
              <p:cNvSpPr/>
              <p:nvPr/>
            </p:nvSpPr>
            <p:spPr>
              <a:xfrm>
                <a:off x="2512670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94" name="Google Shape;4994;p21"/>
              <p:cNvSpPr/>
              <p:nvPr/>
            </p:nvSpPr>
            <p:spPr>
              <a:xfrm>
                <a:off x="2643408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95" name="Google Shape;4995;p21"/>
              <p:cNvSpPr/>
              <p:nvPr/>
            </p:nvSpPr>
            <p:spPr>
              <a:xfrm>
                <a:off x="3155160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96" name="Google Shape;4996;p21"/>
              <p:cNvSpPr/>
              <p:nvPr/>
            </p:nvSpPr>
            <p:spPr>
              <a:xfrm>
                <a:off x="2494799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97" name="Google Shape;4997;p21"/>
              <p:cNvSpPr/>
              <p:nvPr/>
            </p:nvSpPr>
            <p:spPr>
              <a:xfrm>
                <a:off x="2860190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98" name="Google Shape;4998;p21"/>
              <p:cNvSpPr/>
              <p:nvPr/>
            </p:nvSpPr>
            <p:spPr>
              <a:xfrm>
                <a:off x="3137286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999" name="Google Shape;4999;p21"/>
              <p:cNvSpPr/>
              <p:nvPr/>
            </p:nvSpPr>
            <p:spPr>
              <a:xfrm>
                <a:off x="258314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00" name="Google Shape;5000;p21"/>
              <p:cNvSpPr/>
              <p:nvPr/>
            </p:nvSpPr>
            <p:spPr>
              <a:xfrm>
                <a:off x="3326074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01" name="Google Shape;5001;p21"/>
              <p:cNvSpPr/>
              <p:nvPr/>
            </p:nvSpPr>
            <p:spPr>
              <a:xfrm>
                <a:off x="4028781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02" name="Google Shape;5002;p21"/>
              <p:cNvSpPr/>
              <p:nvPr/>
            </p:nvSpPr>
            <p:spPr>
              <a:xfrm>
                <a:off x="3432287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03" name="Google Shape;5003;p21"/>
              <p:cNvSpPr/>
              <p:nvPr/>
            </p:nvSpPr>
            <p:spPr>
              <a:xfrm>
                <a:off x="4028781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04" name="Google Shape;5004;p21"/>
              <p:cNvSpPr/>
              <p:nvPr/>
            </p:nvSpPr>
            <p:spPr>
              <a:xfrm>
                <a:off x="3326074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05" name="Google Shape;5005;p21"/>
              <p:cNvSpPr/>
              <p:nvPr/>
            </p:nvSpPr>
            <p:spPr>
              <a:xfrm>
                <a:off x="3326074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06" name="Google Shape;5006;p21"/>
              <p:cNvSpPr/>
              <p:nvPr/>
            </p:nvSpPr>
            <p:spPr>
              <a:xfrm>
                <a:off x="3709340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07" name="Google Shape;5007;p21"/>
              <p:cNvSpPr/>
              <p:nvPr/>
            </p:nvSpPr>
            <p:spPr>
              <a:xfrm>
                <a:off x="3898140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08" name="Google Shape;5008;p21"/>
              <p:cNvSpPr/>
              <p:nvPr/>
            </p:nvSpPr>
            <p:spPr>
              <a:xfrm>
                <a:off x="3751732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09" name="Google Shape;5009;p21"/>
              <p:cNvSpPr/>
              <p:nvPr/>
            </p:nvSpPr>
            <p:spPr>
              <a:xfrm>
                <a:off x="3751732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10" name="Google Shape;5010;p21"/>
              <p:cNvSpPr/>
              <p:nvPr/>
            </p:nvSpPr>
            <p:spPr>
              <a:xfrm>
                <a:off x="3474683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11" name="Google Shape;5011;p21"/>
              <p:cNvSpPr/>
              <p:nvPr/>
            </p:nvSpPr>
            <p:spPr>
              <a:xfrm>
                <a:off x="3620998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12" name="Google Shape;5012;p21"/>
              <p:cNvSpPr/>
              <p:nvPr/>
            </p:nvSpPr>
            <p:spPr>
              <a:xfrm>
                <a:off x="3343946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13" name="Google Shape;5013;p21"/>
              <p:cNvSpPr/>
              <p:nvPr/>
            </p:nvSpPr>
            <p:spPr>
              <a:xfrm>
                <a:off x="3474683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14" name="Google Shape;5014;p21"/>
              <p:cNvSpPr/>
              <p:nvPr/>
            </p:nvSpPr>
            <p:spPr>
              <a:xfrm>
                <a:off x="3986435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15" name="Google Shape;5015;p21"/>
              <p:cNvSpPr/>
              <p:nvPr/>
            </p:nvSpPr>
            <p:spPr>
              <a:xfrm>
                <a:off x="3326074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16" name="Google Shape;5016;p21"/>
              <p:cNvSpPr/>
              <p:nvPr/>
            </p:nvSpPr>
            <p:spPr>
              <a:xfrm>
                <a:off x="369146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17" name="Google Shape;5017;p21"/>
              <p:cNvSpPr/>
              <p:nvPr/>
            </p:nvSpPr>
            <p:spPr>
              <a:xfrm>
                <a:off x="3968561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18" name="Google Shape;5018;p21"/>
              <p:cNvSpPr/>
              <p:nvPr/>
            </p:nvSpPr>
            <p:spPr>
              <a:xfrm>
                <a:off x="341441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19" name="Google Shape;5019;p21"/>
              <p:cNvSpPr/>
              <p:nvPr/>
            </p:nvSpPr>
            <p:spPr>
              <a:xfrm>
                <a:off x="4157350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20" name="Google Shape;5020;p21"/>
              <p:cNvSpPr/>
              <p:nvPr/>
            </p:nvSpPr>
            <p:spPr>
              <a:xfrm>
                <a:off x="4860057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21" name="Google Shape;5021;p21"/>
              <p:cNvSpPr/>
              <p:nvPr/>
            </p:nvSpPr>
            <p:spPr>
              <a:xfrm>
                <a:off x="4263563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22" name="Google Shape;5022;p21"/>
              <p:cNvSpPr/>
              <p:nvPr/>
            </p:nvSpPr>
            <p:spPr>
              <a:xfrm>
                <a:off x="4860057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23" name="Google Shape;5023;p21"/>
              <p:cNvSpPr/>
              <p:nvPr/>
            </p:nvSpPr>
            <p:spPr>
              <a:xfrm>
                <a:off x="4157350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24" name="Google Shape;5024;p21"/>
              <p:cNvSpPr/>
              <p:nvPr/>
            </p:nvSpPr>
            <p:spPr>
              <a:xfrm>
                <a:off x="4157350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25" name="Google Shape;5025;p21"/>
              <p:cNvSpPr/>
              <p:nvPr/>
            </p:nvSpPr>
            <p:spPr>
              <a:xfrm>
                <a:off x="4540615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26" name="Google Shape;5026;p21"/>
              <p:cNvSpPr/>
              <p:nvPr/>
            </p:nvSpPr>
            <p:spPr>
              <a:xfrm>
                <a:off x="4729416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27" name="Google Shape;5027;p21"/>
              <p:cNvSpPr/>
              <p:nvPr/>
            </p:nvSpPr>
            <p:spPr>
              <a:xfrm>
                <a:off x="4583007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28" name="Google Shape;5028;p21"/>
              <p:cNvSpPr/>
              <p:nvPr/>
            </p:nvSpPr>
            <p:spPr>
              <a:xfrm>
                <a:off x="4583007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29" name="Google Shape;5029;p21"/>
              <p:cNvSpPr/>
              <p:nvPr/>
            </p:nvSpPr>
            <p:spPr>
              <a:xfrm>
                <a:off x="4305958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30" name="Google Shape;5030;p21"/>
              <p:cNvSpPr/>
              <p:nvPr/>
            </p:nvSpPr>
            <p:spPr>
              <a:xfrm>
                <a:off x="4452273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31" name="Google Shape;5031;p21"/>
              <p:cNvSpPr/>
              <p:nvPr/>
            </p:nvSpPr>
            <p:spPr>
              <a:xfrm>
                <a:off x="4175221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32" name="Google Shape;5032;p21"/>
              <p:cNvSpPr/>
              <p:nvPr/>
            </p:nvSpPr>
            <p:spPr>
              <a:xfrm>
                <a:off x="4305958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33" name="Google Shape;5033;p21"/>
              <p:cNvSpPr/>
              <p:nvPr/>
            </p:nvSpPr>
            <p:spPr>
              <a:xfrm>
                <a:off x="4817711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34" name="Google Shape;5034;p21"/>
              <p:cNvSpPr/>
              <p:nvPr/>
            </p:nvSpPr>
            <p:spPr>
              <a:xfrm>
                <a:off x="4157350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35" name="Google Shape;5035;p21"/>
              <p:cNvSpPr/>
              <p:nvPr/>
            </p:nvSpPr>
            <p:spPr>
              <a:xfrm>
                <a:off x="452274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36" name="Google Shape;5036;p21"/>
              <p:cNvSpPr/>
              <p:nvPr/>
            </p:nvSpPr>
            <p:spPr>
              <a:xfrm>
                <a:off x="4799836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37" name="Google Shape;5037;p21"/>
              <p:cNvSpPr/>
              <p:nvPr/>
            </p:nvSpPr>
            <p:spPr>
              <a:xfrm>
                <a:off x="424569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38" name="Google Shape;5038;p21"/>
              <p:cNvSpPr/>
              <p:nvPr/>
            </p:nvSpPr>
            <p:spPr>
              <a:xfrm>
                <a:off x="4988625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39" name="Google Shape;5039;p21"/>
              <p:cNvSpPr/>
              <p:nvPr/>
            </p:nvSpPr>
            <p:spPr>
              <a:xfrm>
                <a:off x="5691332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40" name="Google Shape;5040;p21"/>
              <p:cNvSpPr/>
              <p:nvPr/>
            </p:nvSpPr>
            <p:spPr>
              <a:xfrm>
                <a:off x="5094838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41" name="Google Shape;5041;p21"/>
              <p:cNvSpPr/>
              <p:nvPr/>
            </p:nvSpPr>
            <p:spPr>
              <a:xfrm>
                <a:off x="5691332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42" name="Google Shape;5042;p21"/>
              <p:cNvSpPr/>
              <p:nvPr/>
            </p:nvSpPr>
            <p:spPr>
              <a:xfrm>
                <a:off x="4988625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43" name="Google Shape;5043;p21"/>
              <p:cNvSpPr/>
              <p:nvPr/>
            </p:nvSpPr>
            <p:spPr>
              <a:xfrm>
                <a:off x="4988625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44" name="Google Shape;5044;p21"/>
              <p:cNvSpPr/>
              <p:nvPr/>
            </p:nvSpPr>
            <p:spPr>
              <a:xfrm>
                <a:off x="5371890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45" name="Google Shape;5045;p21"/>
              <p:cNvSpPr/>
              <p:nvPr/>
            </p:nvSpPr>
            <p:spPr>
              <a:xfrm>
                <a:off x="5560691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46" name="Google Shape;5046;p21"/>
              <p:cNvSpPr/>
              <p:nvPr/>
            </p:nvSpPr>
            <p:spPr>
              <a:xfrm>
                <a:off x="5414283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47" name="Google Shape;5047;p21"/>
              <p:cNvSpPr/>
              <p:nvPr/>
            </p:nvSpPr>
            <p:spPr>
              <a:xfrm>
                <a:off x="5414283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48" name="Google Shape;5048;p21"/>
              <p:cNvSpPr/>
              <p:nvPr/>
            </p:nvSpPr>
            <p:spPr>
              <a:xfrm>
                <a:off x="5137233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49" name="Google Shape;5049;p21"/>
              <p:cNvSpPr/>
              <p:nvPr/>
            </p:nvSpPr>
            <p:spPr>
              <a:xfrm>
                <a:off x="5283549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50" name="Google Shape;5050;p21"/>
              <p:cNvSpPr/>
              <p:nvPr/>
            </p:nvSpPr>
            <p:spPr>
              <a:xfrm>
                <a:off x="5006496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51" name="Google Shape;5051;p21"/>
              <p:cNvSpPr/>
              <p:nvPr/>
            </p:nvSpPr>
            <p:spPr>
              <a:xfrm>
                <a:off x="5137233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52" name="Google Shape;5052;p21"/>
              <p:cNvSpPr/>
              <p:nvPr/>
            </p:nvSpPr>
            <p:spPr>
              <a:xfrm>
                <a:off x="5648986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53" name="Google Shape;5053;p21"/>
              <p:cNvSpPr/>
              <p:nvPr/>
            </p:nvSpPr>
            <p:spPr>
              <a:xfrm>
                <a:off x="4988625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54" name="Google Shape;5054;p21"/>
              <p:cNvSpPr/>
              <p:nvPr/>
            </p:nvSpPr>
            <p:spPr>
              <a:xfrm>
                <a:off x="535401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55" name="Google Shape;5055;p21"/>
              <p:cNvSpPr/>
              <p:nvPr/>
            </p:nvSpPr>
            <p:spPr>
              <a:xfrm>
                <a:off x="5631112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56" name="Google Shape;5056;p21"/>
              <p:cNvSpPr/>
              <p:nvPr/>
            </p:nvSpPr>
            <p:spPr>
              <a:xfrm>
                <a:off x="507696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57" name="Google Shape;5057;p21"/>
              <p:cNvSpPr/>
              <p:nvPr/>
            </p:nvSpPr>
            <p:spPr>
              <a:xfrm>
                <a:off x="5819900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58" name="Google Shape;5058;p21"/>
              <p:cNvSpPr/>
              <p:nvPr/>
            </p:nvSpPr>
            <p:spPr>
              <a:xfrm>
                <a:off x="6522607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59" name="Google Shape;5059;p21"/>
              <p:cNvSpPr/>
              <p:nvPr/>
            </p:nvSpPr>
            <p:spPr>
              <a:xfrm>
                <a:off x="5926113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60" name="Google Shape;5060;p21"/>
              <p:cNvSpPr/>
              <p:nvPr/>
            </p:nvSpPr>
            <p:spPr>
              <a:xfrm>
                <a:off x="6522607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61" name="Google Shape;5061;p21"/>
              <p:cNvSpPr/>
              <p:nvPr/>
            </p:nvSpPr>
            <p:spPr>
              <a:xfrm>
                <a:off x="5819900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62" name="Google Shape;5062;p21"/>
              <p:cNvSpPr/>
              <p:nvPr/>
            </p:nvSpPr>
            <p:spPr>
              <a:xfrm>
                <a:off x="5819900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63" name="Google Shape;5063;p21"/>
              <p:cNvSpPr/>
              <p:nvPr/>
            </p:nvSpPr>
            <p:spPr>
              <a:xfrm>
                <a:off x="6203165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64" name="Google Shape;5064;p21"/>
              <p:cNvSpPr/>
              <p:nvPr/>
            </p:nvSpPr>
            <p:spPr>
              <a:xfrm>
                <a:off x="6391966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65" name="Google Shape;5065;p21"/>
              <p:cNvSpPr/>
              <p:nvPr/>
            </p:nvSpPr>
            <p:spPr>
              <a:xfrm>
                <a:off x="6245558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66" name="Google Shape;5066;p21"/>
              <p:cNvSpPr/>
              <p:nvPr/>
            </p:nvSpPr>
            <p:spPr>
              <a:xfrm>
                <a:off x="6245558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67" name="Google Shape;5067;p21"/>
              <p:cNvSpPr/>
              <p:nvPr/>
            </p:nvSpPr>
            <p:spPr>
              <a:xfrm>
                <a:off x="5968509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68" name="Google Shape;5068;p21"/>
              <p:cNvSpPr/>
              <p:nvPr/>
            </p:nvSpPr>
            <p:spPr>
              <a:xfrm>
                <a:off x="6114824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69" name="Google Shape;5069;p21"/>
              <p:cNvSpPr/>
              <p:nvPr/>
            </p:nvSpPr>
            <p:spPr>
              <a:xfrm>
                <a:off x="5837772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70" name="Google Shape;5070;p21"/>
              <p:cNvSpPr/>
              <p:nvPr/>
            </p:nvSpPr>
            <p:spPr>
              <a:xfrm>
                <a:off x="5968509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71" name="Google Shape;5071;p21"/>
              <p:cNvSpPr/>
              <p:nvPr/>
            </p:nvSpPr>
            <p:spPr>
              <a:xfrm>
                <a:off x="6480261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72" name="Google Shape;5072;p21"/>
              <p:cNvSpPr/>
              <p:nvPr/>
            </p:nvSpPr>
            <p:spPr>
              <a:xfrm>
                <a:off x="5819900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73" name="Google Shape;5073;p21"/>
              <p:cNvSpPr/>
              <p:nvPr/>
            </p:nvSpPr>
            <p:spPr>
              <a:xfrm>
                <a:off x="618529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74" name="Google Shape;5074;p21"/>
              <p:cNvSpPr/>
              <p:nvPr/>
            </p:nvSpPr>
            <p:spPr>
              <a:xfrm>
                <a:off x="6462387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75" name="Google Shape;5075;p21"/>
              <p:cNvSpPr/>
              <p:nvPr/>
            </p:nvSpPr>
            <p:spPr>
              <a:xfrm>
                <a:off x="5908242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76" name="Google Shape;5076;p21"/>
              <p:cNvSpPr/>
              <p:nvPr/>
            </p:nvSpPr>
            <p:spPr>
              <a:xfrm>
                <a:off x="6651176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77" name="Google Shape;5077;p21"/>
              <p:cNvSpPr/>
              <p:nvPr/>
            </p:nvSpPr>
            <p:spPr>
              <a:xfrm>
                <a:off x="7353882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78" name="Google Shape;5078;p21"/>
              <p:cNvSpPr/>
              <p:nvPr/>
            </p:nvSpPr>
            <p:spPr>
              <a:xfrm>
                <a:off x="6757388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79" name="Google Shape;5079;p21"/>
              <p:cNvSpPr/>
              <p:nvPr/>
            </p:nvSpPr>
            <p:spPr>
              <a:xfrm>
                <a:off x="7353882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80" name="Google Shape;5080;p21"/>
              <p:cNvSpPr/>
              <p:nvPr/>
            </p:nvSpPr>
            <p:spPr>
              <a:xfrm>
                <a:off x="6651176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81" name="Google Shape;5081;p21"/>
              <p:cNvSpPr/>
              <p:nvPr/>
            </p:nvSpPr>
            <p:spPr>
              <a:xfrm>
                <a:off x="6651176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82" name="Google Shape;5082;p21"/>
              <p:cNvSpPr/>
              <p:nvPr/>
            </p:nvSpPr>
            <p:spPr>
              <a:xfrm>
                <a:off x="7034441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83" name="Google Shape;5083;p21"/>
              <p:cNvSpPr/>
              <p:nvPr/>
            </p:nvSpPr>
            <p:spPr>
              <a:xfrm>
                <a:off x="7223242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84" name="Google Shape;5084;p21"/>
              <p:cNvSpPr/>
              <p:nvPr/>
            </p:nvSpPr>
            <p:spPr>
              <a:xfrm>
                <a:off x="7076833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85" name="Google Shape;5085;p21"/>
              <p:cNvSpPr/>
              <p:nvPr/>
            </p:nvSpPr>
            <p:spPr>
              <a:xfrm>
                <a:off x="7076833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86" name="Google Shape;5086;p21"/>
              <p:cNvSpPr/>
              <p:nvPr/>
            </p:nvSpPr>
            <p:spPr>
              <a:xfrm>
                <a:off x="6799784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87" name="Google Shape;5087;p21"/>
              <p:cNvSpPr/>
              <p:nvPr/>
            </p:nvSpPr>
            <p:spPr>
              <a:xfrm>
                <a:off x="6946099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88" name="Google Shape;5088;p21"/>
              <p:cNvSpPr/>
              <p:nvPr/>
            </p:nvSpPr>
            <p:spPr>
              <a:xfrm>
                <a:off x="6669047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89" name="Google Shape;5089;p21"/>
              <p:cNvSpPr/>
              <p:nvPr/>
            </p:nvSpPr>
            <p:spPr>
              <a:xfrm>
                <a:off x="6799784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90" name="Google Shape;5090;p21"/>
              <p:cNvSpPr/>
              <p:nvPr/>
            </p:nvSpPr>
            <p:spPr>
              <a:xfrm>
                <a:off x="7311537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91" name="Google Shape;5091;p21"/>
              <p:cNvSpPr/>
              <p:nvPr/>
            </p:nvSpPr>
            <p:spPr>
              <a:xfrm>
                <a:off x="6651176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92" name="Google Shape;5092;p21"/>
              <p:cNvSpPr/>
              <p:nvPr/>
            </p:nvSpPr>
            <p:spPr>
              <a:xfrm>
                <a:off x="701656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93" name="Google Shape;5093;p21"/>
              <p:cNvSpPr/>
              <p:nvPr/>
            </p:nvSpPr>
            <p:spPr>
              <a:xfrm>
                <a:off x="7293662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94" name="Google Shape;5094;p21"/>
              <p:cNvSpPr/>
              <p:nvPr/>
            </p:nvSpPr>
            <p:spPr>
              <a:xfrm>
                <a:off x="673951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95" name="Google Shape;5095;p21"/>
              <p:cNvSpPr/>
              <p:nvPr/>
            </p:nvSpPr>
            <p:spPr>
              <a:xfrm>
                <a:off x="7482451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96" name="Google Shape;5096;p21"/>
              <p:cNvSpPr/>
              <p:nvPr/>
            </p:nvSpPr>
            <p:spPr>
              <a:xfrm>
                <a:off x="8185158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97" name="Google Shape;5097;p21"/>
              <p:cNvSpPr/>
              <p:nvPr/>
            </p:nvSpPr>
            <p:spPr>
              <a:xfrm>
                <a:off x="7588664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98" name="Google Shape;5098;p21"/>
              <p:cNvSpPr/>
              <p:nvPr/>
            </p:nvSpPr>
            <p:spPr>
              <a:xfrm>
                <a:off x="8185158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099" name="Google Shape;5099;p21"/>
              <p:cNvSpPr/>
              <p:nvPr/>
            </p:nvSpPr>
            <p:spPr>
              <a:xfrm>
                <a:off x="7482451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00" name="Google Shape;5100;p21"/>
              <p:cNvSpPr/>
              <p:nvPr/>
            </p:nvSpPr>
            <p:spPr>
              <a:xfrm>
                <a:off x="7482451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01" name="Google Shape;5101;p21"/>
              <p:cNvSpPr/>
              <p:nvPr/>
            </p:nvSpPr>
            <p:spPr>
              <a:xfrm>
                <a:off x="7865716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02" name="Google Shape;5102;p21"/>
              <p:cNvSpPr/>
              <p:nvPr/>
            </p:nvSpPr>
            <p:spPr>
              <a:xfrm>
                <a:off x="8054517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03" name="Google Shape;5103;p21"/>
              <p:cNvSpPr/>
              <p:nvPr/>
            </p:nvSpPr>
            <p:spPr>
              <a:xfrm>
                <a:off x="7908109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04" name="Google Shape;5104;p21"/>
              <p:cNvSpPr/>
              <p:nvPr/>
            </p:nvSpPr>
            <p:spPr>
              <a:xfrm>
                <a:off x="7908109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05" name="Google Shape;5105;p21"/>
              <p:cNvSpPr/>
              <p:nvPr/>
            </p:nvSpPr>
            <p:spPr>
              <a:xfrm>
                <a:off x="7631059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06" name="Google Shape;5106;p21"/>
              <p:cNvSpPr/>
              <p:nvPr/>
            </p:nvSpPr>
            <p:spPr>
              <a:xfrm>
                <a:off x="7777374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07" name="Google Shape;5107;p21"/>
              <p:cNvSpPr/>
              <p:nvPr/>
            </p:nvSpPr>
            <p:spPr>
              <a:xfrm>
                <a:off x="7500322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08" name="Google Shape;5108;p21"/>
              <p:cNvSpPr/>
              <p:nvPr/>
            </p:nvSpPr>
            <p:spPr>
              <a:xfrm>
                <a:off x="7631059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09" name="Google Shape;5109;p21"/>
              <p:cNvSpPr/>
              <p:nvPr/>
            </p:nvSpPr>
            <p:spPr>
              <a:xfrm>
                <a:off x="8142812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10" name="Google Shape;5110;p21"/>
              <p:cNvSpPr/>
              <p:nvPr/>
            </p:nvSpPr>
            <p:spPr>
              <a:xfrm>
                <a:off x="7482451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11" name="Google Shape;5111;p21"/>
              <p:cNvSpPr/>
              <p:nvPr/>
            </p:nvSpPr>
            <p:spPr>
              <a:xfrm>
                <a:off x="7847842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12" name="Google Shape;5112;p21"/>
              <p:cNvSpPr/>
              <p:nvPr/>
            </p:nvSpPr>
            <p:spPr>
              <a:xfrm>
                <a:off x="8124938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13" name="Google Shape;5113;p21"/>
              <p:cNvSpPr/>
              <p:nvPr/>
            </p:nvSpPr>
            <p:spPr>
              <a:xfrm>
                <a:off x="7570793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14" name="Google Shape;5114;p21"/>
              <p:cNvSpPr/>
              <p:nvPr/>
            </p:nvSpPr>
            <p:spPr>
              <a:xfrm>
                <a:off x="8313726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15" name="Google Shape;5115;p21"/>
              <p:cNvSpPr/>
              <p:nvPr/>
            </p:nvSpPr>
            <p:spPr>
              <a:xfrm>
                <a:off x="9016433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16" name="Google Shape;5116;p21"/>
              <p:cNvSpPr/>
              <p:nvPr/>
            </p:nvSpPr>
            <p:spPr>
              <a:xfrm>
                <a:off x="8419939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17" name="Google Shape;5117;p21"/>
              <p:cNvSpPr/>
              <p:nvPr/>
            </p:nvSpPr>
            <p:spPr>
              <a:xfrm>
                <a:off x="9016433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18" name="Google Shape;5118;p21"/>
              <p:cNvSpPr/>
              <p:nvPr/>
            </p:nvSpPr>
            <p:spPr>
              <a:xfrm>
                <a:off x="8313726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19" name="Google Shape;5119;p21"/>
              <p:cNvSpPr/>
              <p:nvPr/>
            </p:nvSpPr>
            <p:spPr>
              <a:xfrm>
                <a:off x="8313726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20" name="Google Shape;5120;p21"/>
              <p:cNvSpPr/>
              <p:nvPr/>
            </p:nvSpPr>
            <p:spPr>
              <a:xfrm>
                <a:off x="8696991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21" name="Google Shape;5121;p21"/>
              <p:cNvSpPr/>
              <p:nvPr/>
            </p:nvSpPr>
            <p:spPr>
              <a:xfrm>
                <a:off x="8885792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22" name="Google Shape;5122;p21"/>
              <p:cNvSpPr/>
              <p:nvPr/>
            </p:nvSpPr>
            <p:spPr>
              <a:xfrm>
                <a:off x="8739384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23" name="Google Shape;5123;p21"/>
              <p:cNvSpPr/>
              <p:nvPr/>
            </p:nvSpPr>
            <p:spPr>
              <a:xfrm>
                <a:off x="8739384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24" name="Google Shape;5124;p21"/>
              <p:cNvSpPr/>
              <p:nvPr/>
            </p:nvSpPr>
            <p:spPr>
              <a:xfrm>
                <a:off x="8462335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25" name="Google Shape;5125;p21"/>
              <p:cNvSpPr/>
              <p:nvPr/>
            </p:nvSpPr>
            <p:spPr>
              <a:xfrm>
                <a:off x="8608650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26" name="Google Shape;5126;p21"/>
              <p:cNvSpPr/>
              <p:nvPr/>
            </p:nvSpPr>
            <p:spPr>
              <a:xfrm>
                <a:off x="8331597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27" name="Google Shape;5127;p21"/>
              <p:cNvSpPr/>
              <p:nvPr/>
            </p:nvSpPr>
            <p:spPr>
              <a:xfrm>
                <a:off x="8462335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28" name="Google Shape;5128;p21"/>
              <p:cNvSpPr/>
              <p:nvPr/>
            </p:nvSpPr>
            <p:spPr>
              <a:xfrm>
                <a:off x="8974087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29" name="Google Shape;5129;p21"/>
              <p:cNvSpPr/>
              <p:nvPr/>
            </p:nvSpPr>
            <p:spPr>
              <a:xfrm>
                <a:off x="8313726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30" name="Google Shape;5130;p21"/>
              <p:cNvSpPr/>
              <p:nvPr/>
            </p:nvSpPr>
            <p:spPr>
              <a:xfrm>
                <a:off x="867911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31" name="Google Shape;5131;p21"/>
              <p:cNvSpPr/>
              <p:nvPr/>
            </p:nvSpPr>
            <p:spPr>
              <a:xfrm>
                <a:off x="8956213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132" name="Google Shape;5132;p21"/>
              <p:cNvSpPr/>
              <p:nvPr/>
            </p:nvSpPr>
            <p:spPr>
              <a:xfrm>
                <a:off x="8402068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5133" name="Google Shape;5133;p21"/>
          <p:cNvSpPr txBox="1">
            <a:spLocks noGrp="1"/>
          </p:cNvSpPr>
          <p:nvPr>
            <p:ph type="title"/>
          </p:nvPr>
        </p:nvSpPr>
        <p:spPr>
          <a:xfrm>
            <a:off x="719975" y="2423313"/>
            <a:ext cx="2336400" cy="49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134" name="Google Shape;5134;p21"/>
          <p:cNvSpPr txBox="1">
            <a:spLocks noGrp="1"/>
          </p:cNvSpPr>
          <p:nvPr>
            <p:ph type="subTitle" idx="1"/>
          </p:nvPr>
        </p:nvSpPr>
        <p:spPr>
          <a:xfrm>
            <a:off x="660875" y="3009850"/>
            <a:ext cx="2454600" cy="9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5" name="Google Shape;5135;p21"/>
          <p:cNvSpPr txBox="1">
            <a:spLocks noGrp="1"/>
          </p:cNvSpPr>
          <p:nvPr>
            <p:ph type="title" idx="2"/>
          </p:nvPr>
        </p:nvSpPr>
        <p:spPr>
          <a:xfrm>
            <a:off x="3403813" y="2423313"/>
            <a:ext cx="2336400" cy="49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136" name="Google Shape;5136;p21"/>
          <p:cNvSpPr txBox="1">
            <a:spLocks noGrp="1"/>
          </p:cNvSpPr>
          <p:nvPr>
            <p:ph type="subTitle" idx="3"/>
          </p:nvPr>
        </p:nvSpPr>
        <p:spPr>
          <a:xfrm>
            <a:off x="3344713" y="3009850"/>
            <a:ext cx="2454600" cy="9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7" name="Google Shape;5137;p21"/>
          <p:cNvSpPr txBox="1">
            <a:spLocks noGrp="1"/>
          </p:cNvSpPr>
          <p:nvPr>
            <p:ph type="title" idx="4"/>
          </p:nvPr>
        </p:nvSpPr>
        <p:spPr>
          <a:xfrm>
            <a:off x="6087600" y="2423313"/>
            <a:ext cx="2336400" cy="49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138" name="Google Shape;5138;p21"/>
          <p:cNvSpPr txBox="1">
            <a:spLocks noGrp="1"/>
          </p:cNvSpPr>
          <p:nvPr>
            <p:ph type="subTitle" idx="5"/>
          </p:nvPr>
        </p:nvSpPr>
        <p:spPr>
          <a:xfrm>
            <a:off x="6028500" y="3009850"/>
            <a:ext cx="2454600" cy="94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9" name="Google Shape;5139;p21"/>
          <p:cNvSpPr txBox="1">
            <a:spLocks noGrp="1"/>
          </p:cNvSpPr>
          <p:nvPr>
            <p:ph type="title" idx="6"/>
          </p:nvPr>
        </p:nvSpPr>
        <p:spPr>
          <a:xfrm>
            <a:off x="720000" y="411480"/>
            <a:ext cx="77040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Cinzel Medium"/>
              <a:buNone/>
              <a:defRPr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6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42" name="Google Shape;6542;p26"/>
          <p:cNvGrpSpPr/>
          <p:nvPr/>
        </p:nvGrpSpPr>
        <p:grpSpPr>
          <a:xfrm>
            <a:off x="561" y="25881"/>
            <a:ext cx="9415933" cy="5112128"/>
            <a:chOff x="561" y="25881"/>
            <a:chExt cx="9415933" cy="5112128"/>
          </a:xfrm>
        </p:grpSpPr>
        <p:grpSp>
          <p:nvGrpSpPr>
            <p:cNvPr id="6543" name="Google Shape;6543;p26"/>
            <p:cNvGrpSpPr/>
            <p:nvPr/>
          </p:nvGrpSpPr>
          <p:grpSpPr>
            <a:xfrm rot="5400000" flipH="1">
              <a:off x="2224103" y="21634"/>
              <a:ext cx="696513" cy="5143596"/>
              <a:chOff x="8447481" y="2"/>
              <a:chExt cx="696513" cy="5143596"/>
            </a:xfrm>
          </p:grpSpPr>
          <p:grpSp>
            <p:nvGrpSpPr>
              <p:cNvPr id="6544" name="Google Shape;6544;p26"/>
              <p:cNvGrpSpPr/>
              <p:nvPr/>
            </p:nvGrpSpPr>
            <p:grpSpPr>
              <a:xfrm>
                <a:off x="8447481" y="2"/>
                <a:ext cx="327613" cy="5143596"/>
                <a:chOff x="782131" y="2"/>
                <a:chExt cx="327613" cy="5143596"/>
              </a:xfrm>
            </p:grpSpPr>
            <p:sp>
              <p:nvSpPr>
                <p:cNvPr id="6545" name="Google Shape;6545;p26"/>
                <p:cNvSpPr/>
                <p:nvPr/>
              </p:nvSpPr>
              <p:spPr>
                <a:xfrm rot="-5400000">
                  <a:off x="517201" y="455105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46" name="Google Shape;6546;p26"/>
                <p:cNvSpPr/>
                <p:nvPr/>
              </p:nvSpPr>
              <p:spPr>
                <a:xfrm rot="-5400000">
                  <a:off x="517201" y="369358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47" name="Google Shape;6547;p26"/>
                <p:cNvSpPr/>
                <p:nvPr/>
              </p:nvSpPr>
              <p:spPr>
                <a:xfrm rot="-5400000">
                  <a:off x="517201" y="283610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48" name="Google Shape;6548;p26"/>
                <p:cNvSpPr/>
                <p:nvPr/>
              </p:nvSpPr>
              <p:spPr>
                <a:xfrm rot="-5400000">
                  <a:off x="517201" y="197863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49" name="Google Shape;6549;p26"/>
                <p:cNvSpPr/>
                <p:nvPr/>
              </p:nvSpPr>
              <p:spPr>
                <a:xfrm rot="-5400000">
                  <a:off x="517201" y="112240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50" name="Google Shape;6550;p26"/>
                <p:cNvSpPr/>
                <p:nvPr/>
              </p:nvSpPr>
              <p:spPr>
                <a:xfrm rot="-5400000">
                  <a:off x="517201" y="26493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grpSp>
            <p:nvGrpSpPr>
              <p:cNvPr id="6551" name="Google Shape;6551;p26"/>
              <p:cNvGrpSpPr/>
              <p:nvPr/>
            </p:nvGrpSpPr>
            <p:grpSpPr>
              <a:xfrm>
                <a:off x="8816381" y="2"/>
                <a:ext cx="327613" cy="5143596"/>
                <a:chOff x="782131" y="2"/>
                <a:chExt cx="327613" cy="5143596"/>
              </a:xfrm>
            </p:grpSpPr>
            <p:sp>
              <p:nvSpPr>
                <p:cNvPr id="6552" name="Google Shape;6552;p26"/>
                <p:cNvSpPr/>
                <p:nvPr/>
              </p:nvSpPr>
              <p:spPr>
                <a:xfrm rot="-5400000">
                  <a:off x="517201" y="455105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53" name="Google Shape;6553;p26"/>
                <p:cNvSpPr/>
                <p:nvPr/>
              </p:nvSpPr>
              <p:spPr>
                <a:xfrm rot="-5400000">
                  <a:off x="517201" y="369358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54" name="Google Shape;6554;p26"/>
                <p:cNvSpPr/>
                <p:nvPr/>
              </p:nvSpPr>
              <p:spPr>
                <a:xfrm rot="-5400000">
                  <a:off x="517201" y="283610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55" name="Google Shape;6555;p26"/>
                <p:cNvSpPr/>
                <p:nvPr/>
              </p:nvSpPr>
              <p:spPr>
                <a:xfrm rot="-5400000">
                  <a:off x="517201" y="197863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56" name="Google Shape;6556;p26"/>
                <p:cNvSpPr/>
                <p:nvPr/>
              </p:nvSpPr>
              <p:spPr>
                <a:xfrm rot="-5400000">
                  <a:off x="517201" y="112240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57" name="Google Shape;6557;p26"/>
                <p:cNvSpPr/>
                <p:nvPr/>
              </p:nvSpPr>
              <p:spPr>
                <a:xfrm rot="-5400000">
                  <a:off x="517201" y="26493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6558" name="Google Shape;6558;p26"/>
            <p:cNvGrpSpPr/>
            <p:nvPr/>
          </p:nvGrpSpPr>
          <p:grpSpPr>
            <a:xfrm rot="5400000">
              <a:off x="2224103" y="751215"/>
              <a:ext cx="696513" cy="5143596"/>
              <a:chOff x="8447481" y="2"/>
              <a:chExt cx="696513" cy="5143596"/>
            </a:xfrm>
          </p:grpSpPr>
          <p:grpSp>
            <p:nvGrpSpPr>
              <p:cNvPr id="6559" name="Google Shape;6559;p26"/>
              <p:cNvGrpSpPr/>
              <p:nvPr/>
            </p:nvGrpSpPr>
            <p:grpSpPr>
              <a:xfrm>
                <a:off x="8447481" y="2"/>
                <a:ext cx="327613" cy="5143596"/>
                <a:chOff x="782131" y="2"/>
                <a:chExt cx="327613" cy="5143596"/>
              </a:xfrm>
            </p:grpSpPr>
            <p:sp>
              <p:nvSpPr>
                <p:cNvPr id="6560" name="Google Shape;6560;p26"/>
                <p:cNvSpPr/>
                <p:nvPr/>
              </p:nvSpPr>
              <p:spPr>
                <a:xfrm rot="-5400000">
                  <a:off x="517201" y="455105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61" name="Google Shape;6561;p26"/>
                <p:cNvSpPr/>
                <p:nvPr/>
              </p:nvSpPr>
              <p:spPr>
                <a:xfrm rot="-5400000">
                  <a:off x="517201" y="369358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62" name="Google Shape;6562;p26"/>
                <p:cNvSpPr/>
                <p:nvPr/>
              </p:nvSpPr>
              <p:spPr>
                <a:xfrm rot="-5400000">
                  <a:off x="517201" y="283610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63" name="Google Shape;6563;p26"/>
                <p:cNvSpPr/>
                <p:nvPr/>
              </p:nvSpPr>
              <p:spPr>
                <a:xfrm rot="-5400000">
                  <a:off x="517201" y="197863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64" name="Google Shape;6564;p26"/>
                <p:cNvSpPr/>
                <p:nvPr/>
              </p:nvSpPr>
              <p:spPr>
                <a:xfrm rot="-5400000">
                  <a:off x="517201" y="112240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65" name="Google Shape;6565;p26"/>
                <p:cNvSpPr/>
                <p:nvPr/>
              </p:nvSpPr>
              <p:spPr>
                <a:xfrm rot="-5400000">
                  <a:off x="517201" y="26493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grpSp>
            <p:nvGrpSpPr>
              <p:cNvPr id="6566" name="Google Shape;6566;p26"/>
              <p:cNvGrpSpPr/>
              <p:nvPr/>
            </p:nvGrpSpPr>
            <p:grpSpPr>
              <a:xfrm>
                <a:off x="8816381" y="2"/>
                <a:ext cx="327613" cy="5143596"/>
                <a:chOff x="782131" y="2"/>
                <a:chExt cx="327613" cy="5143596"/>
              </a:xfrm>
            </p:grpSpPr>
            <p:sp>
              <p:nvSpPr>
                <p:cNvPr id="6567" name="Google Shape;6567;p26"/>
                <p:cNvSpPr/>
                <p:nvPr/>
              </p:nvSpPr>
              <p:spPr>
                <a:xfrm rot="-5400000">
                  <a:off x="517201" y="455105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68" name="Google Shape;6568;p26"/>
                <p:cNvSpPr/>
                <p:nvPr/>
              </p:nvSpPr>
              <p:spPr>
                <a:xfrm rot="-5400000">
                  <a:off x="517201" y="369358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69" name="Google Shape;6569;p26"/>
                <p:cNvSpPr/>
                <p:nvPr/>
              </p:nvSpPr>
              <p:spPr>
                <a:xfrm rot="-5400000">
                  <a:off x="517201" y="283610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70" name="Google Shape;6570;p26"/>
                <p:cNvSpPr/>
                <p:nvPr/>
              </p:nvSpPr>
              <p:spPr>
                <a:xfrm rot="-5400000">
                  <a:off x="517201" y="197863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71" name="Google Shape;6571;p26"/>
                <p:cNvSpPr/>
                <p:nvPr/>
              </p:nvSpPr>
              <p:spPr>
                <a:xfrm rot="-5400000">
                  <a:off x="517201" y="112240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72" name="Google Shape;6572;p26"/>
                <p:cNvSpPr/>
                <p:nvPr/>
              </p:nvSpPr>
              <p:spPr>
                <a:xfrm rot="-5400000">
                  <a:off x="517201" y="26493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6573" name="Google Shape;6573;p26"/>
            <p:cNvGrpSpPr/>
            <p:nvPr/>
          </p:nvGrpSpPr>
          <p:grpSpPr>
            <a:xfrm rot="5400000" flipH="1">
              <a:off x="2224103" y="-1456541"/>
              <a:ext cx="696513" cy="5143596"/>
              <a:chOff x="8447481" y="2"/>
              <a:chExt cx="696513" cy="5143596"/>
            </a:xfrm>
          </p:grpSpPr>
          <p:grpSp>
            <p:nvGrpSpPr>
              <p:cNvPr id="6574" name="Google Shape;6574;p26"/>
              <p:cNvGrpSpPr/>
              <p:nvPr/>
            </p:nvGrpSpPr>
            <p:grpSpPr>
              <a:xfrm>
                <a:off x="8447481" y="2"/>
                <a:ext cx="327613" cy="5143596"/>
                <a:chOff x="782131" y="2"/>
                <a:chExt cx="327613" cy="5143596"/>
              </a:xfrm>
            </p:grpSpPr>
            <p:sp>
              <p:nvSpPr>
                <p:cNvPr id="6575" name="Google Shape;6575;p26"/>
                <p:cNvSpPr/>
                <p:nvPr/>
              </p:nvSpPr>
              <p:spPr>
                <a:xfrm rot="-5400000">
                  <a:off x="517201" y="455105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76" name="Google Shape;6576;p26"/>
                <p:cNvSpPr/>
                <p:nvPr/>
              </p:nvSpPr>
              <p:spPr>
                <a:xfrm rot="-5400000">
                  <a:off x="517201" y="369358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77" name="Google Shape;6577;p26"/>
                <p:cNvSpPr/>
                <p:nvPr/>
              </p:nvSpPr>
              <p:spPr>
                <a:xfrm rot="-5400000">
                  <a:off x="517201" y="283610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78" name="Google Shape;6578;p26"/>
                <p:cNvSpPr/>
                <p:nvPr/>
              </p:nvSpPr>
              <p:spPr>
                <a:xfrm rot="-5400000">
                  <a:off x="517201" y="197863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79" name="Google Shape;6579;p26"/>
                <p:cNvSpPr/>
                <p:nvPr/>
              </p:nvSpPr>
              <p:spPr>
                <a:xfrm rot="-5400000">
                  <a:off x="517201" y="112240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80" name="Google Shape;6580;p26"/>
                <p:cNvSpPr/>
                <p:nvPr/>
              </p:nvSpPr>
              <p:spPr>
                <a:xfrm rot="-5400000">
                  <a:off x="517201" y="26493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grpSp>
            <p:nvGrpSpPr>
              <p:cNvPr id="6581" name="Google Shape;6581;p26"/>
              <p:cNvGrpSpPr/>
              <p:nvPr/>
            </p:nvGrpSpPr>
            <p:grpSpPr>
              <a:xfrm>
                <a:off x="8816381" y="2"/>
                <a:ext cx="327613" cy="5143596"/>
                <a:chOff x="782131" y="2"/>
                <a:chExt cx="327613" cy="5143596"/>
              </a:xfrm>
            </p:grpSpPr>
            <p:sp>
              <p:nvSpPr>
                <p:cNvPr id="6582" name="Google Shape;6582;p26"/>
                <p:cNvSpPr/>
                <p:nvPr/>
              </p:nvSpPr>
              <p:spPr>
                <a:xfrm rot="-5400000">
                  <a:off x="517201" y="455105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83" name="Google Shape;6583;p26"/>
                <p:cNvSpPr/>
                <p:nvPr/>
              </p:nvSpPr>
              <p:spPr>
                <a:xfrm rot="-5400000">
                  <a:off x="517201" y="369358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84" name="Google Shape;6584;p26"/>
                <p:cNvSpPr/>
                <p:nvPr/>
              </p:nvSpPr>
              <p:spPr>
                <a:xfrm rot="-5400000">
                  <a:off x="517201" y="283610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85" name="Google Shape;6585;p26"/>
                <p:cNvSpPr/>
                <p:nvPr/>
              </p:nvSpPr>
              <p:spPr>
                <a:xfrm rot="-5400000">
                  <a:off x="517201" y="197863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86" name="Google Shape;6586;p26"/>
                <p:cNvSpPr/>
                <p:nvPr/>
              </p:nvSpPr>
              <p:spPr>
                <a:xfrm rot="-5400000">
                  <a:off x="517201" y="112240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87" name="Google Shape;6587;p26"/>
                <p:cNvSpPr/>
                <p:nvPr/>
              </p:nvSpPr>
              <p:spPr>
                <a:xfrm rot="-5400000">
                  <a:off x="517201" y="26493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6588" name="Google Shape;6588;p26"/>
            <p:cNvGrpSpPr/>
            <p:nvPr/>
          </p:nvGrpSpPr>
          <p:grpSpPr>
            <a:xfrm rot="5400000">
              <a:off x="2224103" y="-726960"/>
              <a:ext cx="696513" cy="5143596"/>
              <a:chOff x="8447481" y="2"/>
              <a:chExt cx="696513" cy="5143596"/>
            </a:xfrm>
          </p:grpSpPr>
          <p:grpSp>
            <p:nvGrpSpPr>
              <p:cNvPr id="6589" name="Google Shape;6589;p26"/>
              <p:cNvGrpSpPr/>
              <p:nvPr/>
            </p:nvGrpSpPr>
            <p:grpSpPr>
              <a:xfrm>
                <a:off x="8447481" y="2"/>
                <a:ext cx="327613" cy="5143596"/>
                <a:chOff x="782131" y="2"/>
                <a:chExt cx="327613" cy="5143596"/>
              </a:xfrm>
            </p:grpSpPr>
            <p:sp>
              <p:nvSpPr>
                <p:cNvPr id="6590" name="Google Shape;6590;p26"/>
                <p:cNvSpPr/>
                <p:nvPr/>
              </p:nvSpPr>
              <p:spPr>
                <a:xfrm rot="-5400000">
                  <a:off x="517201" y="455105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91" name="Google Shape;6591;p26"/>
                <p:cNvSpPr/>
                <p:nvPr/>
              </p:nvSpPr>
              <p:spPr>
                <a:xfrm rot="-5400000">
                  <a:off x="517201" y="369358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92" name="Google Shape;6592;p26"/>
                <p:cNvSpPr/>
                <p:nvPr/>
              </p:nvSpPr>
              <p:spPr>
                <a:xfrm rot="-5400000">
                  <a:off x="517201" y="283610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93" name="Google Shape;6593;p26"/>
                <p:cNvSpPr/>
                <p:nvPr/>
              </p:nvSpPr>
              <p:spPr>
                <a:xfrm rot="-5400000">
                  <a:off x="517201" y="197863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94" name="Google Shape;6594;p26"/>
                <p:cNvSpPr/>
                <p:nvPr/>
              </p:nvSpPr>
              <p:spPr>
                <a:xfrm rot="-5400000">
                  <a:off x="517201" y="112240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95" name="Google Shape;6595;p26"/>
                <p:cNvSpPr/>
                <p:nvPr/>
              </p:nvSpPr>
              <p:spPr>
                <a:xfrm rot="-5400000">
                  <a:off x="517201" y="26493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grpSp>
            <p:nvGrpSpPr>
              <p:cNvPr id="6596" name="Google Shape;6596;p26"/>
              <p:cNvGrpSpPr/>
              <p:nvPr/>
            </p:nvGrpSpPr>
            <p:grpSpPr>
              <a:xfrm>
                <a:off x="8816381" y="2"/>
                <a:ext cx="327613" cy="5143596"/>
                <a:chOff x="782131" y="2"/>
                <a:chExt cx="327613" cy="5143596"/>
              </a:xfrm>
            </p:grpSpPr>
            <p:sp>
              <p:nvSpPr>
                <p:cNvPr id="6597" name="Google Shape;6597;p26"/>
                <p:cNvSpPr/>
                <p:nvPr/>
              </p:nvSpPr>
              <p:spPr>
                <a:xfrm rot="-5400000">
                  <a:off x="517201" y="455105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98" name="Google Shape;6598;p26"/>
                <p:cNvSpPr/>
                <p:nvPr/>
              </p:nvSpPr>
              <p:spPr>
                <a:xfrm rot="-5400000">
                  <a:off x="517201" y="369358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599" name="Google Shape;6599;p26"/>
                <p:cNvSpPr/>
                <p:nvPr/>
              </p:nvSpPr>
              <p:spPr>
                <a:xfrm rot="-5400000">
                  <a:off x="517201" y="283610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600" name="Google Shape;6600;p26"/>
                <p:cNvSpPr/>
                <p:nvPr/>
              </p:nvSpPr>
              <p:spPr>
                <a:xfrm rot="-5400000">
                  <a:off x="517201" y="197863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601" name="Google Shape;6601;p26"/>
                <p:cNvSpPr/>
                <p:nvPr/>
              </p:nvSpPr>
              <p:spPr>
                <a:xfrm rot="-5400000">
                  <a:off x="517201" y="1122406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602" name="Google Shape;6602;p26"/>
                <p:cNvSpPr/>
                <p:nvPr/>
              </p:nvSpPr>
              <p:spPr>
                <a:xfrm rot="-5400000">
                  <a:off x="517201" y="264931"/>
                  <a:ext cx="857471" cy="327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6603" name="Google Shape;6603;p26"/>
            <p:cNvSpPr/>
            <p:nvPr/>
          </p:nvSpPr>
          <p:spPr>
            <a:xfrm>
              <a:off x="561" y="258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04" name="Google Shape;6604;p26"/>
            <p:cNvSpPr/>
            <p:nvPr/>
          </p:nvSpPr>
          <p:spPr>
            <a:xfrm>
              <a:off x="858036" y="258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05" name="Google Shape;6605;p26"/>
            <p:cNvSpPr/>
            <p:nvPr/>
          </p:nvSpPr>
          <p:spPr>
            <a:xfrm>
              <a:off x="1715511" y="258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06" name="Google Shape;6606;p26"/>
            <p:cNvSpPr/>
            <p:nvPr/>
          </p:nvSpPr>
          <p:spPr>
            <a:xfrm>
              <a:off x="2572986" y="258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07" name="Google Shape;6607;p26"/>
            <p:cNvSpPr/>
            <p:nvPr/>
          </p:nvSpPr>
          <p:spPr>
            <a:xfrm>
              <a:off x="3429211" y="258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08" name="Google Shape;6608;p26"/>
            <p:cNvSpPr/>
            <p:nvPr/>
          </p:nvSpPr>
          <p:spPr>
            <a:xfrm>
              <a:off x="4286686" y="258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09" name="Google Shape;6609;p26"/>
            <p:cNvSpPr/>
            <p:nvPr/>
          </p:nvSpPr>
          <p:spPr>
            <a:xfrm>
              <a:off x="561" y="3947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10" name="Google Shape;6610;p26"/>
            <p:cNvSpPr/>
            <p:nvPr/>
          </p:nvSpPr>
          <p:spPr>
            <a:xfrm>
              <a:off x="858036" y="3947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11" name="Google Shape;6611;p26"/>
            <p:cNvSpPr/>
            <p:nvPr/>
          </p:nvSpPr>
          <p:spPr>
            <a:xfrm>
              <a:off x="1715511" y="3947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12" name="Google Shape;6612;p26"/>
            <p:cNvSpPr/>
            <p:nvPr/>
          </p:nvSpPr>
          <p:spPr>
            <a:xfrm>
              <a:off x="2572986" y="3947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13" name="Google Shape;6613;p26"/>
            <p:cNvSpPr/>
            <p:nvPr/>
          </p:nvSpPr>
          <p:spPr>
            <a:xfrm>
              <a:off x="3429211" y="3947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14" name="Google Shape;6614;p26"/>
            <p:cNvSpPr/>
            <p:nvPr/>
          </p:nvSpPr>
          <p:spPr>
            <a:xfrm>
              <a:off x="4286686" y="3947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6615" name="Google Shape;6615;p26"/>
            <p:cNvGrpSpPr/>
            <p:nvPr/>
          </p:nvGrpSpPr>
          <p:grpSpPr>
            <a:xfrm rot="5400000" flipH="1">
              <a:off x="2408553" y="1672824"/>
              <a:ext cx="327613" cy="5143596"/>
              <a:chOff x="782131" y="2"/>
              <a:chExt cx="327613" cy="5143596"/>
            </a:xfrm>
          </p:grpSpPr>
          <p:sp>
            <p:nvSpPr>
              <p:cNvPr id="6616" name="Google Shape;6616;p26"/>
              <p:cNvSpPr/>
              <p:nvPr/>
            </p:nvSpPr>
            <p:spPr>
              <a:xfrm rot="-5400000">
                <a:off x="517201" y="4551056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17" name="Google Shape;6617;p26"/>
              <p:cNvSpPr/>
              <p:nvPr/>
            </p:nvSpPr>
            <p:spPr>
              <a:xfrm rot="-5400000">
                <a:off x="517201" y="3693581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18" name="Google Shape;6618;p26"/>
              <p:cNvSpPr/>
              <p:nvPr/>
            </p:nvSpPr>
            <p:spPr>
              <a:xfrm rot="-5400000">
                <a:off x="517201" y="2836106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19" name="Google Shape;6619;p26"/>
              <p:cNvSpPr/>
              <p:nvPr/>
            </p:nvSpPr>
            <p:spPr>
              <a:xfrm rot="-5400000">
                <a:off x="517201" y="1978631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20" name="Google Shape;6620;p26"/>
              <p:cNvSpPr/>
              <p:nvPr/>
            </p:nvSpPr>
            <p:spPr>
              <a:xfrm rot="-5400000">
                <a:off x="517201" y="1122406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21" name="Google Shape;6621;p26"/>
              <p:cNvSpPr/>
              <p:nvPr/>
            </p:nvSpPr>
            <p:spPr>
              <a:xfrm rot="-5400000">
                <a:off x="517201" y="264931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622" name="Google Shape;6622;p26"/>
            <p:cNvGrpSpPr/>
            <p:nvPr/>
          </p:nvGrpSpPr>
          <p:grpSpPr>
            <a:xfrm rot="5400000" flipH="1">
              <a:off x="2408553" y="1303924"/>
              <a:ext cx="327613" cy="5143596"/>
              <a:chOff x="782131" y="2"/>
              <a:chExt cx="327613" cy="5143596"/>
            </a:xfrm>
          </p:grpSpPr>
          <p:sp>
            <p:nvSpPr>
              <p:cNvPr id="6623" name="Google Shape;6623;p26"/>
              <p:cNvSpPr/>
              <p:nvPr/>
            </p:nvSpPr>
            <p:spPr>
              <a:xfrm rot="-5400000">
                <a:off x="517201" y="4551056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24" name="Google Shape;6624;p26"/>
              <p:cNvSpPr/>
              <p:nvPr/>
            </p:nvSpPr>
            <p:spPr>
              <a:xfrm rot="-5400000">
                <a:off x="517201" y="3693581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25" name="Google Shape;6625;p26"/>
              <p:cNvSpPr/>
              <p:nvPr/>
            </p:nvSpPr>
            <p:spPr>
              <a:xfrm rot="-5400000">
                <a:off x="517201" y="2836106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26" name="Google Shape;6626;p26"/>
              <p:cNvSpPr/>
              <p:nvPr/>
            </p:nvSpPr>
            <p:spPr>
              <a:xfrm rot="-5400000">
                <a:off x="517201" y="1978631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27" name="Google Shape;6627;p26"/>
              <p:cNvSpPr/>
              <p:nvPr/>
            </p:nvSpPr>
            <p:spPr>
              <a:xfrm rot="-5400000">
                <a:off x="517201" y="1122406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28" name="Google Shape;6628;p26"/>
              <p:cNvSpPr/>
              <p:nvPr/>
            </p:nvSpPr>
            <p:spPr>
              <a:xfrm rot="-5400000">
                <a:off x="517201" y="264931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629" name="Google Shape;6629;p26"/>
            <p:cNvGrpSpPr/>
            <p:nvPr/>
          </p:nvGrpSpPr>
          <p:grpSpPr>
            <a:xfrm rot="5400000">
              <a:off x="2408553" y="2033505"/>
              <a:ext cx="327613" cy="5143596"/>
              <a:chOff x="782131" y="2"/>
              <a:chExt cx="327613" cy="5143596"/>
            </a:xfrm>
          </p:grpSpPr>
          <p:sp>
            <p:nvSpPr>
              <p:cNvPr id="6630" name="Google Shape;6630;p26"/>
              <p:cNvSpPr/>
              <p:nvPr/>
            </p:nvSpPr>
            <p:spPr>
              <a:xfrm rot="-5400000">
                <a:off x="517201" y="4551056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31" name="Google Shape;6631;p26"/>
              <p:cNvSpPr/>
              <p:nvPr/>
            </p:nvSpPr>
            <p:spPr>
              <a:xfrm rot="-5400000">
                <a:off x="517201" y="3693581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32" name="Google Shape;6632;p26"/>
              <p:cNvSpPr/>
              <p:nvPr/>
            </p:nvSpPr>
            <p:spPr>
              <a:xfrm rot="-5400000">
                <a:off x="517201" y="2836106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33" name="Google Shape;6633;p26"/>
              <p:cNvSpPr/>
              <p:nvPr/>
            </p:nvSpPr>
            <p:spPr>
              <a:xfrm rot="-5400000">
                <a:off x="517201" y="1978631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34" name="Google Shape;6634;p26"/>
              <p:cNvSpPr/>
              <p:nvPr/>
            </p:nvSpPr>
            <p:spPr>
              <a:xfrm rot="-5400000">
                <a:off x="517201" y="1122406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35" name="Google Shape;6635;p26"/>
              <p:cNvSpPr/>
              <p:nvPr/>
            </p:nvSpPr>
            <p:spPr>
              <a:xfrm rot="-5400000">
                <a:off x="517201" y="264931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6636" name="Google Shape;6636;p26"/>
            <p:cNvGrpSpPr/>
            <p:nvPr/>
          </p:nvGrpSpPr>
          <p:grpSpPr>
            <a:xfrm rot="5400000">
              <a:off x="2408553" y="2402405"/>
              <a:ext cx="327613" cy="5143596"/>
              <a:chOff x="782131" y="2"/>
              <a:chExt cx="327613" cy="5143596"/>
            </a:xfrm>
          </p:grpSpPr>
          <p:sp>
            <p:nvSpPr>
              <p:cNvPr id="6637" name="Google Shape;6637;p26"/>
              <p:cNvSpPr/>
              <p:nvPr/>
            </p:nvSpPr>
            <p:spPr>
              <a:xfrm rot="-5400000">
                <a:off x="517201" y="4551056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38" name="Google Shape;6638;p26"/>
              <p:cNvSpPr/>
              <p:nvPr/>
            </p:nvSpPr>
            <p:spPr>
              <a:xfrm rot="-5400000">
                <a:off x="517201" y="3693581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39" name="Google Shape;6639;p26"/>
              <p:cNvSpPr/>
              <p:nvPr/>
            </p:nvSpPr>
            <p:spPr>
              <a:xfrm rot="-5400000">
                <a:off x="517201" y="2836106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40" name="Google Shape;6640;p26"/>
              <p:cNvSpPr/>
              <p:nvPr/>
            </p:nvSpPr>
            <p:spPr>
              <a:xfrm rot="-5400000">
                <a:off x="517201" y="1978631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41" name="Google Shape;6641;p26"/>
              <p:cNvSpPr/>
              <p:nvPr/>
            </p:nvSpPr>
            <p:spPr>
              <a:xfrm rot="-5400000">
                <a:off x="517201" y="1122406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42" name="Google Shape;6642;p26"/>
              <p:cNvSpPr/>
              <p:nvPr/>
            </p:nvSpPr>
            <p:spPr>
              <a:xfrm rot="-5400000">
                <a:off x="517201" y="264931"/>
                <a:ext cx="857471" cy="32761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6643" name="Google Shape;6643;p26"/>
            <p:cNvSpPr/>
            <p:nvPr/>
          </p:nvSpPr>
          <p:spPr>
            <a:xfrm rot="10800000" flipH="1">
              <a:off x="5130373" y="261407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44" name="Google Shape;6644;p26"/>
            <p:cNvSpPr/>
            <p:nvPr/>
          </p:nvSpPr>
          <p:spPr>
            <a:xfrm rot="10800000" flipH="1">
              <a:off x="5987848" y="261407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45" name="Google Shape;6645;p26"/>
            <p:cNvSpPr/>
            <p:nvPr/>
          </p:nvSpPr>
          <p:spPr>
            <a:xfrm rot="10800000" flipH="1">
              <a:off x="6845323" y="261407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46" name="Google Shape;6646;p26"/>
            <p:cNvSpPr/>
            <p:nvPr/>
          </p:nvSpPr>
          <p:spPr>
            <a:xfrm rot="10800000" flipH="1">
              <a:off x="7702798" y="261407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47" name="Google Shape;6647;p26"/>
            <p:cNvSpPr/>
            <p:nvPr/>
          </p:nvSpPr>
          <p:spPr>
            <a:xfrm rot="10800000" flipH="1">
              <a:off x="8559023" y="261407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48" name="Google Shape;6648;p26"/>
            <p:cNvSpPr/>
            <p:nvPr/>
          </p:nvSpPr>
          <p:spPr>
            <a:xfrm rot="10800000" flipH="1">
              <a:off x="5130373" y="224517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49" name="Google Shape;6649;p26"/>
            <p:cNvSpPr/>
            <p:nvPr/>
          </p:nvSpPr>
          <p:spPr>
            <a:xfrm rot="10800000" flipH="1">
              <a:off x="5987848" y="224517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50" name="Google Shape;6650;p26"/>
            <p:cNvSpPr/>
            <p:nvPr/>
          </p:nvSpPr>
          <p:spPr>
            <a:xfrm rot="10800000" flipH="1">
              <a:off x="6845323" y="224517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51" name="Google Shape;6651;p26"/>
            <p:cNvSpPr/>
            <p:nvPr/>
          </p:nvSpPr>
          <p:spPr>
            <a:xfrm rot="10800000" flipH="1">
              <a:off x="7702798" y="224517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52" name="Google Shape;6652;p26"/>
            <p:cNvSpPr/>
            <p:nvPr/>
          </p:nvSpPr>
          <p:spPr>
            <a:xfrm rot="10800000" flipH="1">
              <a:off x="8559023" y="224517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53" name="Google Shape;6653;p26"/>
            <p:cNvSpPr/>
            <p:nvPr/>
          </p:nvSpPr>
          <p:spPr>
            <a:xfrm>
              <a:off x="5130373" y="297475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54" name="Google Shape;6654;p26"/>
            <p:cNvSpPr/>
            <p:nvPr/>
          </p:nvSpPr>
          <p:spPr>
            <a:xfrm>
              <a:off x="5987848" y="297475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55" name="Google Shape;6655;p26"/>
            <p:cNvSpPr/>
            <p:nvPr/>
          </p:nvSpPr>
          <p:spPr>
            <a:xfrm>
              <a:off x="6845323" y="297475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56" name="Google Shape;6656;p26"/>
            <p:cNvSpPr/>
            <p:nvPr/>
          </p:nvSpPr>
          <p:spPr>
            <a:xfrm>
              <a:off x="7702798" y="297475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57" name="Google Shape;6657;p26"/>
            <p:cNvSpPr/>
            <p:nvPr/>
          </p:nvSpPr>
          <p:spPr>
            <a:xfrm>
              <a:off x="8559023" y="297475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58" name="Google Shape;6658;p26"/>
            <p:cNvSpPr/>
            <p:nvPr/>
          </p:nvSpPr>
          <p:spPr>
            <a:xfrm>
              <a:off x="5130373" y="334365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59" name="Google Shape;6659;p26"/>
            <p:cNvSpPr/>
            <p:nvPr/>
          </p:nvSpPr>
          <p:spPr>
            <a:xfrm>
              <a:off x="5987848" y="334365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60" name="Google Shape;6660;p26"/>
            <p:cNvSpPr/>
            <p:nvPr/>
          </p:nvSpPr>
          <p:spPr>
            <a:xfrm>
              <a:off x="6845323" y="334365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61" name="Google Shape;6661;p26"/>
            <p:cNvSpPr/>
            <p:nvPr/>
          </p:nvSpPr>
          <p:spPr>
            <a:xfrm>
              <a:off x="7702798" y="334365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62" name="Google Shape;6662;p26"/>
            <p:cNvSpPr/>
            <p:nvPr/>
          </p:nvSpPr>
          <p:spPr>
            <a:xfrm>
              <a:off x="8559023" y="334365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63" name="Google Shape;6663;p26"/>
            <p:cNvSpPr/>
            <p:nvPr/>
          </p:nvSpPr>
          <p:spPr>
            <a:xfrm rot="10800000" flipH="1">
              <a:off x="5130373" y="113590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64" name="Google Shape;6664;p26"/>
            <p:cNvSpPr/>
            <p:nvPr/>
          </p:nvSpPr>
          <p:spPr>
            <a:xfrm rot="10800000" flipH="1">
              <a:off x="5987848" y="113590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65" name="Google Shape;6665;p26"/>
            <p:cNvSpPr/>
            <p:nvPr/>
          </p:nvSpPr>
          <p:spPr>
            <a:xfrm rot="10800000" flipH="1">
              <a:off x="6845323" y="113590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66" name="Google Shape;6666;p26"/>
            <p:cNvSpPr/>
            <p:nvPr/>
          </p:nvSpPr>
          <p:spPr>
            <a:xfrm rot="10800000" flipH="1">
              <a:off x="7702798" y="113590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67" name="Google Shape;6667;p26"/>
            <p:cNvSpPr/>
            <p:nvPr/>
          </p:nvSpPr>
          <p:spPr>
            <a:xfrm rot="10800000" flipH="1">
              <a:off x="8559023" y="113590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68" name="Google Shape;6668;p26"/>
            <p:cNvSpPr/>
            <p:nvPr/>
          </p:nvSpPr>
          <p:spPr>
            <a:xfrm rot="10800000" flipH="1">
              <a:off x="5130373" y="76700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69" name="Google Shape;6669;p26"/>
            <p:cNvSpPr/>
            <p:nvPr/>
          </p:nvSpPr>
          <p:spPr>
            <a:xfrm rot="10800000" flipH="1">
              <a:off x="5987848" y="76700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70" name="Google Shape;6670;p26"/>
            <p:cNvSpPr/>
            <p:nvPr/>
          </p:nvSpPr>
          <p:spPr>
            <a:xfrm rot="10800000" flipH="1">
              <a:off x="6845323" y="76700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71" name="Google Shape;6671;p26"/>
            <p:cNvSpPr/>
            <p:nvPr/>
          </p:nvSpPr>
          <p:spPr>
            <a:xfrm rot="10800000" flipH="1">
              <a:off x="7702798" y="76700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72" name="Google Shape;6672;p26"/>
            <p:cNvSpPr/>
            <p:nvPr/>
          </p:nvSpPr>
          <p:spPr>
            <a:xfrm rot="10800000" flipH="1">
              <a:off x="8559023" y="76700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73" name="Google Shape;6673;p26"/>
            <p:cNvSpPr/>
            <p:nvPr/>
          </p:nvSpPr>
          <p:spPr>
            <a:xfrm>
              <a:off x="5130373" y="14965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74" name="Google Shape;6674;p26"/>
            <p:cNvSpPr/>
            <p:nvPr/>
          </p:nvSpPr>
          <p:spPr>
            <a:xfrm>
              <a:off x="5987848" y="14965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75" name="Google Shape;6675;p26"/>
            <p:cNvSpPr/>
            <p:nvPr/>
          </p:nvSpPr>
          <p:spPr>
            <a:xfrm>
              <a:off x="6845323" y="14965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76" name="Google Shape;6676;p26"/>
            <p:cNvSpPr/>
            <p:nvPr/>
          </p:nvSpPr>
          <p:spPr>
            <a:xfrm>
              <a:off x="7702798" y="14965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77" name="Google Shape;6677;p26"/>
            <p:cNvSpPr/>
            <p:nvPr/>
          </p:nvSpPr>
          <p:spPr>
            <a:xfrm>
              <a:off x="8559023" y="14965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78" name="Google Shape;6678;p26"/>
            <p:cNvSpPr/>
            <p:nvPr/>
          </p:nvSpPr>
          <p:spPr>
            <a:xfrm>
              <a:off x="5130373" y="18654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79" name="Google Shape;6679;p26"/>
            <p:cNvSpPr/>
            <p:nvPr/>
          </p:nvSpPr>
          <p:spPr>
            <a:xfrm>
              <a:off x="5987848" y="18654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80" name="Google Shape;6680;p26"/>
            <p:cNvSpPr/>
            <p:nvPr/>
          </p:nvSpPr>
          <p:spPr>
            <a:xfrm>
              <a:off x="6845323" y="18654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81" name="Google Shape;6681;p26"/>
            <p:cNvSpPr/>
            <p:nvPr/>
          </p:nvSpPr>
          <p:spPr>
            <a:xfrm>
              <a:off x="7702798" y="18654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82" name="Google Shape;6682;p26"/>
            <p:cNvSpPr/>
            <p:nvPr/>
          </p:nvSpPr>
          <p:spPr>
            <a:xfrm>
              <a:off x="8559023" y="18654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83" name="Google Shape;6683;p26"/>
            <p:cNvSpPr/>
            <p:nvPr/>
          </p:nvSpPr>
          <p:spPr>
            <a:xfrm>
              <a:off x="5130373" y="258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84" name="Google Shape;6684;p26"/>
            <p:cNvSpPr/>
            <p:nvPr/>
          </p:nvSpPr>
          <p:spPr>
            <a:xfrm>
              <a:off x="5987848" y="258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85" name="Google Shape;6685;p26"/>
            <p:cNvSpPr/>
            <p:nvPr/>
          </p:nvSpPr>
          <p:spPr>
            <a:xfrm>
              <a:off x="6845323" y="258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86" name="Google Shape;6686;p26"/>
            <p:cNvSpPr/>
            <p:nvPr/>
          </p:nvSpPr>
          <p:spPr>
            <a:xfrm>
              <a:off x="7702798" y="258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87" name="Google Shape;6687;p26"/>
            <p:cNvSpPr/>
            <p:nvPr/>
          </p:nvSpPr>
          <p:spPr>
            <a:xfrm>
              <a:off x="8559023" y="258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88" name="Google Shape;6688;p26"/>
            <p:cNvSpPr/>
            <p:nvPr/>
          </p:nvSpPr>
          <p:spPr>
            <a:xfrm>
              <a:off x="5130373" y="3947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89" name="Google Shape;6689;p26"/>
            <p:cNvSpPr/>
            <p:nvPr/>
          </p:nvSpPr>
          <p:spPr>
            <a:xfrm>
              <a:off x="5987848" y="3947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90" name="Google Shape;6690;p26"/>
            <p:cNvSpPr/>
            <p:nvPr/>
          </p:nvSpPr>
          <p:spPr>
            <a:xfrm>
              <a:off x="6845323" y="3947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91" name="Google Shape;6691;p26"/>
            <p:cNvSpPr/>
            <p:nvPr/>
          </p:nvSpPr>
          <p:spPr>
            <a:xfrm>
              <a:off x="7702798" y="3947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92" name="Google Shape;6692;p26"/>
            <p:cNvSpPr/>
            <p:nvPr/>
          </p:nvSpPr>
          <p:spPr>
            <a:xfrm>
              <a:off x="8559023" y="394781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93" name="Google Shape;6693;p26"/>
            <p:cNvSpPr/>
            <p:nvPr/>
          </p:nvSpPr>
          <p:spPr>
            <a:xfrm rot="10800000" flipH="1">
              <a:off x="5130373" y="408081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94" name="Google Shape;6694;p26"/>
            <p:cNvSpPr/>
            <p:nvPr/>
          </p:nvSpPr>
          <p:spPr>
            <a:xfrm rot="10800000" flipH="1">
              <a:off x="5987848" y="408081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95" name="Google Shape;6695;p26"/>
            <p:cNvSpPr/>
            <p:nvPr/>
          </p:nvSpPr>
          <p:spPr>
            <a:xfrm rot="10800000" flipH="1">
              <a:off x="6845323" y="408081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96" name="Google Shape;6696;p26"/>
            <p:cNvSpPr/>
            <p:nvPr/>
          </p:nvSpPr>
          <p:spPr>
            <a:xfrm rot="10800000" flipH="1">
              <a:off x="7702798" y="408081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97" name="Google Shape;6697;p26"/>
            <p:cNvSpPr/>
            <p:nvPr/>
          </p:nvSpPr>
          <p:spPr>
            <a:xfrm rot="10800000" flipH="1">
              <a:off x="8559023" y="408081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98" name="Google Shape;6698;p26"/>
            <p:cNvSpPr/>
            <p:nvPr/>
          </p:nvSpPr>
          <p:spPr>
            <a:xfrm rot="10800000" flipH="1">
              <a:off x="5130373" y="371191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99" name="Google Shape;6699;p26"/>
            <p:cNvSpPr/>
            <p:nvPr/>
          </p:nvSpPr>
          <p:spPr>
            <a:xfrm rot="10800000" flipH="1">
              <a:off x="5987848" y="371191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00" name="Google Shape;6700;p26"/>
            <p:cNvSpPr/>
            <p:nvPr/>
          </p:nvSpPr>
          <p:spPr>
            <a:xfrm rot="10800000" flipH="1">
              <a:off x="6845323" y="371191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01" name="Google Shape;6701;p26"/>
            <p:cNvSpPr/>
            <p:nvPr/>
          </p:nvSpPr>
          <p:spPr>
            <a:xfrm rot="10800000" flipH="1">
              <a:off x="7702798" y="371191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02" name="Google Shape;6702;p26"/>
            <p:cNvSpPr/>
            <p:nvPr/>
          </p:nvSpPr>
          <p:spPr>
            <a:xfrm rot="10800000" flipH="1">
              <a:off x="8559023" y="371191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03" name="Google Shape;6703;p26"/>
            <p:cNvSpPr/>
            <p:nvPr/>
          </p:nvSpPr>
          <p:spPr>
            <a:xfrm>
              <a:off x="5130373" y="444149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04" name="Google Shape;6704;p26"/>
            <p:cNvSpPr/>
            <p:nvPr/>
          </p:nvSpPr>
          <p:spPr>
            <a:xfrm>
              <a:off x="5987848" y="444149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05" name="Google Shape;6705;p26"/>
            <p:cNvSpPr/>
            <p:nvPr/>
          </p:nvSpPr>
          <p:spPr>
            <a:xfrm>
              <a:off x="6845323" y="444149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06" name="Google Shape;6706;p26"/>
            <p:cNvSpPr/>
            <p:nvPr/>
          </p:nvSpPr>
          <p:spPr>
            <a:xfrm>
              <a:off x="7702798" y="444149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07" name="Google Shape;6707;p26"/>
            <p:cNvSpPr/>
            <p:nvPr/>
          </p:nvSpPr>
          <p:spPr>
            <a:xfrm>
              <a:off x="8559023" y="444149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08" name="Google Shape;6708;p26"/>
            <p:cNvSpPr/>
            <p:nvPr/>
          </p:nvSpPr>
          <p:spPr>
            <a:xfrm>
              <a:off x="5130373" y="481039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09" name="Google Shape;6709;p26"/>
            <p:cNvSpPr/>
            <p:nvPr/>
          </p:nvSpPr>
          <p:spPr>
            <a:xfrm>
              <a:off x="5987848" y="481039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10" name="Google Shape;6710;p26"/>
            <p:cNvSpPr/>
            <p:nvPr/>
          </p:nvSpPr>
          <p:spPr>
            <a:xfrm>
              <a:off x="6845323" y="481039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11" name="Google Shape;6711;p26"/>
            <p:cNvSpPr/>
            <p:nvPr/>
          </p:nvSpPr>
          <p:spPr>
            <a:xfrm>
              <a:off x="7702798" y="481039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12" name="Google Shape;6712;p26"/>
            <p:cNvSpPr/>
            <p:nvPr/>
          </p:nvSpPr>
          <p:spPr>
            <a:xfrm>
              <a:off x="8559023" y="4810396"/>
              <a:ext cx="857471" cy="327613"/>
            </a:xfrm>
            <a:custGeom>
              <a:avLst/>
              <a:gdLst/>
              <a:ahLst/>
              <a:cxnLst/>
              <a:rect l="l" t="t" r="r" b="b"/>
              <a:pathLst>
                <a:path w="267125" h="102700" extrusionOk="0">
                  <a:moveTo>
                    <a:pt x="0" y="0"/>
                  </a:moveTo>
                  <a:lnTo>
                    <a:pt x="0" y="102700"/>
                  </a:lnTo>
                  <a:lnTo>
                    <a:pt x="4060" y="102700"/>
                  </a:lnTo>
                  <a:lnTo>
                    <a:pt x="4060" y="4060"/>
                  </a:lnTo>
                  <a:lnTo>
                    <a:pt x="110970" y="4060"/>
                  </a:lnTo>
                  <a:lnTo>
                    <a:pt x="110970" y="73980"/>
                  </a:lnTo>
                  <a:lnTo>
                    <a:pt x="53380" y="73980"/>
                  </a:lnTo>
                  <a:lnTo>
                    <a:pt x="53380" y="53380"/>
                  </a:lnTo>
                  <a:lnTo>
                    <a:pt x="90370" y="53380"/>
                  </a:lnTo>
                  <a:lnTo>
                    <a:pt x="90370" y="24660"/>
                  </a:lnTo>
                  <a:lnTo>
                    <a:pt x="24660" y="24660"/>
                  </a:lnTo>
                  <a:lnTo>
                    <a:pt x="24660" y="102700"/>
                  </a:lnTo>
                  <a:lnTo>
                    <a:pt x="135600" y="102700"/>
                  </a:lnTo>
                  <a:lnTo>
                    <a:pt x="135600" y="98640"/>
                  </a:lnTo>
                  <a:lnTo>
                    <a:pt x="135600" y="4060"/>
                  </a:lnTo>
                  <a:lnTo>
                    <a:pt x="242494" y="4060"/>
                  </a:lnTo>
                  <a:lnTo>
                    <a:pt x="242494" y="73980"/>
                  </a:lnTo>
                  <a:lnTo>
                    <a:pt x="184904" y="73980"/>
                  </a:lnTo>
                  <a:lnTo>
                    <a:pt x="184904" y="53380"/>
                  </a:lnTo>
                  <a:lnTo>
                    <a:pt x="221894" y="53380"/>
                  </a:lnTo>
                  <a:lnTo>
                    <a:pt x="221894" y="24660"/>
                  </a:lnTo>
                  <a:lnTo>
                    <a:pt x="156185" y="24660"/>
                  </a:lnTo>
                  <a:lnTo>
                    <a:pt x="156185" y="102700"/>
                  </a:lnTo>
                  <a:lnTo>
                    <a:pt x="267124" y="102700"/>
                  </a:lnTo>
                  <a:lnTo>
                    <a:pt x="267124" y="98640"/>
                  </a:lnTo>
                  <a:lnTo>
                    <a:pt x="160260" y="98640"/>
                  </a:lnTo>
                  <a:lnTo>
                    <a:pt x="160260" y="28720"/>
                  </a:lnTo>
                  <a:lnTo>
                    <a:pt x="217835" y="28720"/>
                  </a:lnTo>
                  <a:lnTo>
                    <a:pt x="217835" y="49320"/>
                  </a:lnTo>
                  <a:lnTo>
                    <a:pt x="180845" y="49320"/>
                  </a:lnTo>
                  <a:lnTo>
                    <a:pt x="180845" y="78040"/>
                  </a:lnTo>
                  <a:lnTo>
                    <a:pt x="246554" y="78040"/>
                  </a:lnTo>
                  <a:lnTo>
                    <a:pt x="246554" y="0"/>
                  </a:lnTo>
                  <a:lnTo>
                    <a:pt x="131525" y="0"/>
                  </a:lnTo>
                  <a:lnTo>
                    <a:pt x="131525" y="98640"/>
                  </a:lnTo>
                  <a:lnTo>
                    <a:pt x="28720" y="98640"/>
                  </a:lnTo>
                  <a:lnTo>
                    <a:pt x="28720" y="28720"/>
                  </a:lnTo>
                  <a:lnTo>
                    <a:pt x="86310" y="28720"/>
                  </a:lnTo>
                  <a:lnTo>
                    <a:pt x="86310" y="49320"/>
                  </a:lnTo>
                  <a:lnTo>
                    <a:pt x="49320" y="49320"/>
                  </a:lnTo>
                  <a:lnTo>
                    <a:pt x="49320" y="78040"/>
                  </a:lnTo>
                  <a:lnTo>
                    <a:pt x="115030" y="78040"/>
                  </a:lnTo>
                  <a:lnTo>
                    <a:pt x="1150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713" name="Google Shape;6713;p26"/>
          <p:cNvSpPr/>
          <p:nvPr/>
        </p:nvSpPr>
        <p:spPr>
          <a:xfrm>
            <a:off x="13" y="4306825"/>
            <a:ext cx="9144000" cy="84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14" name="Google Shape;6714;p26"/>
          <p:cNvSpPr/>
          <p:nvPr/>
        </p:nvSpPr>
        <p:spPr>
          <a:xfrm>
            <a:off x="-125" y="-22125"/>
            <a:ext cx="9144000" cy="84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715" name="Google Shape;6715;p26"/>
          <p:cNvGrpSpPr/>
          <p:nvPr/>
        </p:nvGrpSpPr>
        <p:grpSpPr>
          <a:xfrm>
            <a:off x="-1264" y="4434079"/>
            <a:ext cx="9146417" cy="685621"/>
            <a:chOff x="-1264" y="4434079"/>
            <a:chExt cx="9146417" cy="685621"/>
          </a:xfrm>
        </p:grpSpPr>
        <p:grpSp>
          <p:nvGrpSpPr>
            <p:cNvPr id="6716" name="Google Shape;6716;p26"/>
            <p:cNvGrpSpPr/>
            <p:nvPr/>
          </p:nvGrpSpPr>
          <p:grpSpPr>
            <a:xfrm>
              <a:off x="-1264" y="4434079"/>
              <a:ext cx="9144179" cy="373358"/>
              <a:chOff x="-1264" y="4413917"/>
              <a:chExt cx="9144179" cy="373358"/>
            </a:xfrm>
          </p:grpSpPr>
          <p:sp>
            <p:nvSpPr>
              <p:cNvPr id="6717" name="Google Shape;6717;p26"/>
              <p:cNvSpPr/>
              <p:nvPr/>
            </p:nvSpPr>
            <p:spPr>
              <a:xfrm>
                <a:off x="-1175" y="4756675"/>
                <a:ext cx="9144000" cy="306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6718" name="Google Shape;6718;p26"/>
              <p:cNvGrpSpPr/>
              <p:nvPr/>
            </p:nvGrpSpPr>
            <p:grpSpPr>
              <a:xfrm rot="10800000" flipH="1">
                <a:off x="-1264" y="4413917"/>
                <a:ext cx="9144179" cy="342755"/>
                <a:chOff x="973" y="4471542"/>
                <a:chExt cx="9144179" cy="342755"/>
              </a:xfrm>
            </p:grpSpPr>
            <p:sp>
              <p:nvSpPr>
                <p:cNvPr id="6719" name="Google Shape;6719;p26"/>
                <p:cNvSpPr/>
                <p:nvPr/>
              </p:nvSpPr>
              <p:spPr>
                <a:xfrm>
                  <a:off x="90342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20" name="Google Shape;6720;p26"/>
                <p:cNvSpPr/>
                <p:nvPr/>
              </p:nvSpPr>
              <p:spPr>
                <a:xfrm>
                  <a:off x="973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21" name="Google Shape;6721;p26"/>
                <p:cNvSpPr/>
                <p:nvPr/>
              </p:nvSpPr>
              <p:spPr>
                <a:xfrm>
                  <a:off x="499672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22" name="Google Shape;6722;p26"/>
                <p:cNvSpPr/>
                <p:nvPr/>
              </p:nvSpPr>
              <p:spPr>
                <a:xfrm>
                  <a:off x="973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23" name="Google Shape;6723;p26"/>
                <p:cNvSpPr/>
                <p:nvPr/>
              </p:nvSpPr>
              <p:spPr>
                <a:xfrm>
                  <a:off x="921617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24" name="Google Shape;6724;p26"/>
                <p:cNvSpPr/>
                <p:nvPr/>
              </p:nvSpPr>
              <p:spPr>
                <a:xfrm>
                  <a:off x="832249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25" name="Google Shape;6725;p26"/>
                <p:cNvSpPr/>
                <p:nvPr/>
              </p:nvSpPr>
              <p:spPr>
                <a:xfrm>
                  <a:off x="1330947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26" name="Google Shape;6726;p26"/>
                <p:cNvSpPr/>
                <p:nvPr/>
              </p:nvSpPr>
              <p:spPr>
                <a:xfrm>
                  <a:off x="832249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27" name="Google Shape;6727;p26"/>
                <p:cNvSpPr/>
                <p:nvPr/>
              </p:nvSpPr>
              <p:spPr>
                <a:xfrm>
                  <a:off x="1752892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28" name="Google Shape;6728;p26"/>
                <p:cNvSpPr/>
                <p:nvPr/>
              </p:nvSpPr>
              <p:spPr>
                <a:xfrm>
                  <a:off x="1663524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29" name="Google Shape;6729;p26"/>
                <p:cNvSpPr/>
                <p:nvPr/>
              </p:nvSpPr>
              <p:spPr>
                <a:xfrm>
                  <a:off x="2162222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30" name="Google Shape;6730;p26"/>
                <p:cNvSpPr/>
                <p:nvPr/>
              </p:nvSpPr>
              <p:spPr>
                <a:xfrm>
                  <a:off x="1663524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31" name="Google Shape;6731;p26"/>
                <p:cNvSpPr/>
                <p:nvPr/>
              </p:nvSpPr>
              <p:spPr>
                <a:xfrm>
                  <a:off x="2584168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32" name="Google Shape;6732;p26"/>
                <p:cNvSpPr/>
                <p:nvPr/>
              </p:nvSpPr>
              <p:spPr>
                <a:xfrm>
                  <a:off x="2494799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33" name="Google Shape;6733;p26"/>
                <p:cNvSpPr/>
                <p:nvPr/>
              </p:nvSpPr>
              <p:spPr>
                <a:xfrm>
                  <a:off x="2993498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34" name="Google Shape;6734;p26"/>
                <p:cNvSpPr/>
                <p:nvPr/>
              </p:nvSpPr>
              <p:spPr>
                <a:xfrm>
                  <a:off x="2494799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35" name="Google Shape;6735;p26"/>
                <p:cNvSpPr/>
                <p:nvPr/>
              </p:nvSpPr>
              <p:spPr>
                <a:xfrm>
                  <a:off x="3415443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36" name="Google Shape;6736;p26"/>
                <p:cNvSpPr/>
                <p:nvPr/>
              </p:nvSpPr>
              <p:spPr>
                <a:xfrm>
                  <a:off x="3326074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37" name="Google Shape;6737;p26"/>
                <p:cNvSpPr/>
                <p:nvPr/>
              </p:nvSpPr>
              <p:spPr>
                <a:xfrm>
                  <a:off x="3824773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38" name="Google Shape;6738;p26"/>
                <p:cNvSpPr/>
                <p:nvPr/>
              </p:nvSpPr>
              <p:spPr>
                <a:xfrm>
                  <a:off x="3326074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39" name="Google Shape;6739;p26"/>
                <p:cNvSpPr/>
                <p:nvPr/>
              </p:nvSpPr>
              <p:spPr>
                <a:xfrm>
                  <a:off x="4246718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40" name="Google Shape;6740;p26"/>
                <p:cNvSpPr/>
                <p:nvPr/>
              </p:nvSpPr>
              <p:spPr>
                <a:xfrm>
                  <a:off x="4157350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41" name="Google Shape;6741;p26"/>
                <p:cNvSpPr/>
                <p:nvPr/>
              </p:nvSpPr>
              <p:spPr>
                <a:xfrm>
                  <a:off x="4656048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42" name="Google Shape;6742;p26"/>
                <p:cNvSpPr/>
                <p:nvPr/>
              </p:nvSpPr>
              <p:spPr>
                <a:xfrm>
                  <a:off x="4157350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43" name="Google Shape;6743;p26"/>
                <p:cNvSpPr/>
                <p:nvPr/>
              </p:nvSpPr>
              <p:spPr>
                <a:xfrm>
                  <a:off x="5077994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44" name="Google Shape;6744;p26"/>
                <p:cNvSpPr/>
                <p:nvPr/>
              </p:nvSpPr>
              <p:spPr>
                <a:xfrm>
                  <a:off x="4988625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45" name="Google Shape;6745;p26"/>
                <p:cNvSpPr/>
                <p:nvPr/>
              </p:nvSpPr>
              <p:spPr>
                <a:xfrm>
                  <a:off x="5487323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46" name="Google Shape;6746;p26"/>
                <p:cNvSpPr/>
                <p:nvPr/>
              </p:nvSpPr>
              <p:spPr>
                <a:xfrm>
                  <a:off x="4988625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47" name="Google Shape;6747;p26"/>
                <p:cNvSpPr/>
                <p:nvPr/>
              </p:nvSpPr>
              <p:spPr>
                <a:xfrm>
                  <a:off x="5909269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48" name="Google Shape;6748;p26"/>
                <p:cNvSpPr/>
                <p:nvPr/>
              </p:nvSpPr>
              <p:spPr>
                <a:xfrm>
                  <a:off x="5819900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49" name="Google Shape;6749;p26"/>
                <p:cNvSpPr/>
                <p:nvPr/>
              </p:nvSpPr>
              <p:spPr>
                <a:xfrm>
                  <a:off x="6318599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50" name="Google Shape;6750;p26"/>
                <p:cNvSpPr/>
                <p:nvPr/>
              </p:nvSpPr>
              <p:spPr>
                <a:xfrm>
                  <a:off x="5819900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51" name="Google Shape;6751;p26"/>
                <p:cNvSpPr/>
                <p:nvPr/>
              </p:nvSpPr>
              <p:spPr>
                <a:xfrm>
                  <a:off x="6740544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52" name="Google Shape;6752;p26"/>
                <p:cNvSpPr/>
                <p:nvPr/>
              </p:nvSpPr>
              <p:spPr>
                <a:xfrm>
                  <a:off x="6651176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53" name="Google Shape;6753;p26"/>
                <p:cNvSpPr/>
                <p:nvPr/>
              </p:nvSpPr>
              <p:spPr>
                <a:xfrm>
                  <a:off x="7149874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54" name="Google Shape;6754;p26"/>
                <p:cNvSpPr/>
                <p:nvPr/>
              </p:nvSpPr>
              <p:spPr>
                <a:xfrm>
                  <a:off x="6651176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55" name="Google Shape;6755;p26"/>
                <p:cNvSpPr/>
                <p:nvPr/>
              </p:nvSpPr>
              <p:spPr>
                <a:xfrm>
                  <a:off x="7571819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56" name="Google Shape;6756;p26"/>
                <p:cNvSpPr/>
                <p:nvPr/>
              </p:nvSpPr>
              <p:spPr>
                <a:xfrm>
                  <a:off x="7482451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57" name="Google Shape;6757;p26"/>
                <p:cNvSpPr/>
                <p:nvPr/>
              </p:nvSpPr>
              <p:spPr>
                <a:xfrm>
                  <a:off x="7981149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58" name="Google Shape;6758;p26"/>
                <p:cNvSpPr/>
                <p:nvPr/>
              </p:nvSpPr>
              <p:spPr>
                <a:xfrm>
                  <a:off x="7482451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59" name="Google Shape;6759;p26"/>
                <p:cNvSpPr/>
                <p:nvPr/>
              </p:nvSpPr>
              <p:spPr>
                <a:xfrm>
                  <a:off x="8403095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60" name="Google Shape;6760;p26"/>
                <p:cNvSpPr/>
                <p:nvPr/>
              </p:nvSpPr>
              <p:spPr>
                <a:xfrm>
                  <a:off x="8313726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61" name="Google Shape;6761;p26"/>
                <p:cNvSpPr/>
                <p:nvPr/>
              </p:nvSpPr>
              <p:spPr>
                <a:xfrm>
                  <a:off x="8812425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762" name="Google Shape;6762;p26"/>
                <p:cNvSpPr/>
                <p:nvPr/>
              </p:nvSpPr>
              <p:spPr>
                <a:xfrm>
                  <a:off x="8313726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6763" name="Google Shape;6763;p26"/>
            <p:cNvGrpSpPr/>
            <p:nvPr/>
          </p:nvGrpSpPr>
          <p:grpSpPr>
            <a:xfrm>
              <a:off x="973" y="4814279"/>
              <a:ext cx="9144179" cy="305421"/>
              <a:chOff x="973" y="4814279"/>
              <a:chExt cx="9144179" cy="305421"/>
            </a:xfrm>
          </p:grpSpPr>
          <p:sp>
            <p:nvSpPr>
              <p:cNvPr id="6764" name="Google Shape;6764;p26"/>
              <p:cNvSpPr/>
              <p:nvPr/>
            </p:nvSpPr>
            <p:spPr>
              <a:xfrm>
                <a:off x="973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65" name="Google Shape;6765;p26"/>
              <p:cNvSpPr/>
              <p:nvPr/>
            </p:nvSpPr>
            <p:spPr>
              <a:xfrm>
                <a:off x="703680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66" name="Google Shape;6766;p26"/>
              <p:cNvSpPr/>
              <p:nvPr/>
            </p:nvSpPr>
            <p:spPr>
              <a:xfrm>
                <a:off x="107186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67" name="Google Shape;6767;p26"/>
              <p:cNvSpPr/>
              <p:nvPr/>
            </p:nvSpPr>
            <p:spPr>
              <a:xfrm>
                <a:off x="703680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68" name="Google Shape;6768;p26"/>
              <p:cNvSpPr/>
              <p:nvPr/>
            </p:nvSpPr>
            <p:spPr>
              <a:xfrm>
                <a:off x="973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69" name="Google Shape;6769;p26"/>
              <p:cNvSpPr/>
              <p:nvPr/>
            </p:nvSpPr>
            <p:spPr>
              <a:xfrm>
                <a:off x="973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70" name="Google Shape;6770;p26"/>
              <p:cNvSpPr/>
              <p:nvPr/>
            </p:nvSpPr>
            <p:spPr>
              <a:xfrm>
                <a:off x="384238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71" name="Google Shape;6771;p26"/>
              <p:cNvSpPr/>
              <p:nvPr/>
            </p:nvSpPr>
            <p:spPr>
              <a:xfrm>
                <a:off x="573039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72" name="Google Shape;6772;p26"/>
              <p:cNvSpPr/>
              <p:nvPr/>
            </p:nvSpPr>
            <p:spPr>
              <a:xfrm>
                <a:off x="426631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73" name="Google Shape;6773;p26"/>
              <p:cNvSpPr/>
              <p:nvPr/>
            </p:nvSpPr>
            <p:spPr>
              <a:xfrm>
                <a:off x="426631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74" name="Google Shape;6774;p26"/>
              <p:cNvSpPr/>
              <p:nvPr/>
            </p:nvSpPr>
            <p:spPr>
              <a:xfrm>
                <a:off x="149582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75" name="Google Shape;6775;p26"/>
              <p:cNvSpPr/>
              <p:nvPr/>
            </p:nvSpPr>
            <p:spPr>
              <a:xfrm>
                <a:off x="295897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76" name="Google Shape;6776;p26"/>
              <p:cNvSpPr/>
              <p:nvPr/>
            </p:nvSpPr>
            <p:spPr>
              <a:xfrm>
                <a:off x="18844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77" name="Google Shape;6777;p26"/>
              <p:cNvSpPr/>
              <p:nvPr/>
            </p:nvSpPr>
            <p:spPr>
              <a:xfrm>
                <a:off x="149582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78" name="Google Shape;6778;p26"/>
              <p:cNvSpPr/>
              <p:nvPr/>
            </p:nvSpPr>
            <p:spPr>
              <a:xfrm>
                <a:off x="661334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79" name="Google Shape;6779;p26"/>
              <p:cNvSpPr/>
              <p:nvPr/>
            </p:nvSpPr>
            <p:spPr>
              <a:xfrm>
                <a:off x="973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80" name="Google Shape;6780;p26"/>
              <p:cNvSpPr/>
              <p:nvPr/>
            </p:nvSpPr>
            <p:spPr>
              <a:xfrm>
                <a:off x="366364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81" name="Google Shape;6781;p26"/>
              <p:cNvSpPr/>
              <p:nvPr/>
            </p:nvSpPr>
            <p:spPr>
              <a:xfrm>
                <a:off x="643460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82" name="Google Shape;6782;p26"/>
              <p:cNvSpPr/>
              <p:nvPr/>
            </p:nvSpPr>
            <p:spPr>
              <a:xfrm>
                <a:off x="8931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83" name="Google Shape;6783;p26"/>
              <p:cNvSpPr/>
              <p:nvPr/>
            </p:nvSpPr>
            <p:spPr>
              <a:xfrm>
                <a:off x="832249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84" name="Google Shape;6784;p26"/>
              <p:cNvSpPr/>
              <p:nvPr/>
            </p:nvSpPr>
            <p:spPr>
              <a:xfrm>
                <a:off x="1534955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85" name="Google Shape;6785;p26"/>
              <p:cNvSpPr/>
              <p:nvPr/>
            </p:nvSpPr>
            <p:spPr>
              <a:xfrm>
                <a:off x="938461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86" name="Google Shape;6786;p26"/>
              <p:cNvSpPr/>
              <p:nvPr/>
            </p:nvSpPr>
            <p:spPr>
              <a:xfrm>
                <a:off x="1534955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87" name="Google Shape;6787;p26"/>
              <p:cNvSpPr/>
              <p:nvPr/>
            </p:nvSpPr>
            <p:spPr>
              <a:xfrm>
                <a:off x="832249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88" name="Google Shape;6788;p26"/>
              <p:cNvSpPr/>
              <p:nvPr/>
            </p:nvSpPr>
            <p:spPr>
              <a:xfrm>
                <a:off x="832249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89" name="Google Shape;6789;p26"/>
              <p:cNvSpPr/>
              <p:nvPr/>
            </p:nvSpPr>
            <p:spPr>
              <a:xfrm>
                <a:off x="1215514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90" name="Google Shape;6790;p26"/>
              <p:cNvSpPr/>
              <p:nvPr/>
            </p:nvSpPr>
            <p:spPr>
              <a:xfrm>
                <a:off x="1404315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91" name="Google Shape;6791;p26"/>
              <p:cNvSpPr/>
              <p:nvPr/>
            </p:nvSpPr>
            <p:spPr>
              <a:xfrm>
                <a:off x="1257906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92" name="Google Shape;6792;p26"/>
              <p:cNvSpPr/>
              <p:nvPr/>
            </p:nvSpPr>
            <p:spPr>
              <a:xfrm>
                <a:off x="1257906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93" name="Google Shape;6793;p26"/>
              <p:cNvSpPr/>
              <p:nvPr/>
            </p:nvSpPr>
            <p:spPr>
              <a:xfrm>
                <a:off x="980857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94" name="Google Shape;6794;p26"/>
              <p:cNvSpPr/>
              <p:nvPr/>
            </p:nvSpPr>
            <p:spPr>
              <a:xfrm>
                <a:off x="1127172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95" name="Google Shape;6795;p26"/>
              <p:cNvSpPr/>
              <p:nvPr/>
            </p:nvSpPr>
            <p:spPr>
              <a:xfrm>
                <a:off x="850120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96" name="Google Shape;6796;p26"/>
              <p:cNvSpPr/>
              <p:nvPr/>
            </p:nvSpPr>
            <p:spPr>
              <a:xfrm>
                <a:off x="980857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97" name="Google Shape;6797;p26"/>
              <p:cNvSpPr/>
              <p:nvPr/>
            </p:nvSpPr>
            <p:spPr>
              <a:xfrm>
                <a:off x="1492610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98" name="Google Shape;6798;p26"/>
              <p:cNvSpPr/>
              <p:nvPr/>
            </p:nvSpPr>
            <p:spPr>
              <a:xfrm>
                <a:off x="832249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99" name="Google Shape;6799;p26"/>
              <p:cNvSpPr/>
              <p:nvPr/>
            </p:nvSpPr>
            <p:spPr>
              <a:xfrm>
                <a:off x="1197639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00" name="Google Shape;6800;p26"/>
              <p:cNvSpPr/>
              <p:nvPr/>
            </p:nvSpPr>
            <p:spPr>
              <a:xfrm>
                <a:off x="1474735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01" name="Google Shape;6801;p26"/>
              <p:cNvSpPr/>
              <p:nvPr/>
            </p:nvSpPr>
            <p:spPr>
              <a:xfrm>
                <a:off x="920590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02" name="Google Shape;6802;p26"/>
              <p:cNvSpPr/>
              <p:nvPr/>
            </p:nvSpPr>
            <p:spPr>
              <a:xfrm>
                <a:off x="1663524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03" name="Google Shape;6803;p26"/>
              <p:cNvSpPr/>
              <p:nvPr/>
            </p:nvSpPr>
            <p:spPr>
              <a:xfrm>
                <a:off x="2366231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04" name="Google Shape;6804;p26"/>
              <p:cNvSpPr/>
              <p:nvPr/>
            </p:nvSpPr>
            <p:spPr>
              <a:xfrm>
                <a:off x="1769737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05" name="Google Shape;6805;p26"/>
              <p:cNvSpPr/>
              <p:nvPr/>
            </p:nvSpPr>
            <p:spPr>
              <a:xfrm>
                <a:off x="2366231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06" name="Google Shape;6806;p26"/>
              <p:cNvSpPr/>
              <p:nvPr/>
            </p:nvSpPr>
            <p:spPr>
              <a:xfrm>
                <a:off x="1663524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07" name="Google Shape;6807;p26"/>
              <p:cNvSpPr/>
              <p:nvPr/>
            </p:nvSpPr>
            <p:spPr>
              <a:xfrm>
                <a:off x="1663524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08" name="Google Shape;6808;p26"/>
              <p:cNvSpPr/>
              <p:nvPr/>
            </p:nvSpPr>
            <p:spPr>
              <a:xfrm>
                <a:off x="2046789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09" name="Google Shape;6809;p26"/>
              <p:cNvSpPr/>
              <p:nvPr/>
            </p:nvSpPr>
            <p:spPr>
              <a:xfrm>
                <a:off x="2235590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10" name="Google Shape;6810;p26"/>
              <p:cNvSpPr/>
              <p:nvPr/>
            </p:nvSpPr>
            <p:spPr>
              <a:xfrm>
                <a:off x="2089181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11" name="Google Shape;6811;p26"/>
              <p:cNvSpPr/>
              <p:nvPr/>
            </p:nvSpPr>
            <p:spPr>
              <a:xfrm>
                <a:off x="2089181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12" name="Google Shape;6812;p26"/>
              <p:cNvSpPr/>
              <p:nvPr/>
            </p:nvSpPr>
            <p:spPr>
              <a:xfrm>
                <a:off x="1812132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13" name="Google Shape;6813;p26"/>
              <p:cNvSpPr/>
              <p:nvPr/>
            </p:nvSpPr>
            <p:spPr>
              <a:xfrm>
                <a:off x="1958447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14" name="Google Shape;6814;p26"/>
              <p:cNvSpPr/>
              <p:nvPr/>
            </p:nvSpPr>
            <p:spPr>
              <a:xfrm>
                <a:off x="1681395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15" name="Google Shape;6815;p26"/>
              <p:cNvSpPr/>
              <p:nvPr/>
            </p:nvSpPr>
            <p:spPr>
              <a:xfrm>
                <a:off x="1812132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16" name="Google Shape;6816;p26"/>
              <p:cNvSpPr/>
              <p:nvPr/>
            </p:nvSpPr>
            <p:spPr>
              <a:xfrm>
                <a:off x="2323885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17" name="Google Shape;6817;p26"/>
              <p:cNvSpPr/>
              <p:nvPr/>
            </p:nvSpPr>
            <p:spPr>
              <a:xfrm>
                <a:off x="1663524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18" name="Google Shape;6818;p26"/>
              <p:cNvSpPr/>
              <p:nvPr/>
            </p:nvSpPr>
            <p:spPr>
              <a:xfrm>
                <a:off x="202891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19" name="Google Shape;6819;p26"/>
              <p:cNvSpPr/>
              <p:nvPr/>
            </p:nvSpPr>
            <p:spPr>
              <a:xfrm>
                <a:off x="2306011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20" name="Google Shape;6820;p26"/>
              <p:cNvSpPr/>
              <p:nvPr/>
            </p:nvSpPr>
            <p:spPr>
              <a:xfrm>
                <a:off x="175186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21" name="Google Shape;6821;p26"/>
              <p:cNvSpPr/>
              <p:nvPr/>
            </p:nvSpPr>
            <p:spPr>
              <a:xfrm>
                <a:off x="2494799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22" name="Google Shape;6822;p26"/>
              <p:cNvSpPr/>
              <p:nvPr/>
            </p:nvSpPr>
            <p:spPr>
              <a:xfrm>
                <a:off x="3197506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23" name="Google Shape;6823;p26"/>
              <p:cNvSpPr/>
              <p:nvPr/>
            </p:nvSpPr>
            <p:spPr>
              <a:xfrm>
                <a:off x="2601012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24" name="Google Shape;6824;p26"/>
              <p:cNvSpPr/>
              <p:nvPr/>
            </p:nvSpPr>
            <p:spPr>
              <a:xfrm>
                <a:off x="3197506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25" name="Google Shape;6825;p26"/>
              <p:cNvSpPr/>
              <p:nvPr/>
            </p:nvSpPr>
            <p:spPr>
              <a:xfrm>
                <a:off x="2494799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26" name="Google Shape;6826;p26"/>
              <p:cNvSpPr/>
              <p:nvPr/>
            </p:nvSpPr>
            <p:spPr>
              <a:xfrm>
                <a:off x="2494799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27" name="Google Shape;6827;p26"/>
              <p:cNvSpPr/>
              <p:nvPr/>
            </p:nvSpPr>
            <p:spPr>
              <a:xfrm>
                <a:off x="2878064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28" name="Google Shape;6828;p26"/>
              <p:cNvSpPr/>
              <p:nvPr/>
            </p:nvSpPr>
            <p:spPr>
              <a:xfrm>
                <a:off x="3066865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29" name="Google Shape;6829;p26"/>
              <p:cNvSpPr/>
              <p:nvPr/>
            </p:nvSpPr>
            <p:spPr>
              <a:xfrm>
                <a:off x="2920457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30" name="Google Shape;6830;p26"/>
              <p:cNvSpPr/>
              <p:nvPr/>
            </p:nvSpPr>
            <p:spPr>
              <a:xfrm>
                <a:off x="2920457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31" name="Google Shape;6831;p26"/>
              <p:cNvSpPr/>
              <p:nvPr/>
            </p:nvSpPr>
            <p:spPr>
              <a:xfrm>
                <a:off x="2643408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32" name="Google Shape;6832;p26"/>
              <p:cNvSpPr/>
              <p:nvPr/>
            </p:nvSpPr>
            <p:spPr>
              <a:xfrm>
                <a:off x="2789723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33" name="Google Shape;6833;p26"/>
              <p:cNvSpPr/>
              <p:nvPr/>
            </p:nvSpPr>
            <p:spPr>
              <a:xfrm>
                <a:off x="2512670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34" name="Google Shape;6834;p26"/>
              <p:cNvSpPr/>
              <p:nvPr/>
            </p:nvSpPr>
            <p:spPr>
              <a:xfrm>
                <a:off x="2643408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35" name="Google Shape;6835;p26"/>
              <p:cNvSpPr/>
              <p:nvPr/>
            </p:nvSpPr>
            <p:spPr>
              <a:xfrm>
                <a:off x="3155160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36" name="Google Shape;6836;p26"/>
              <p:cNvSpPr/>
              <p:nvPr/>
            </p:nvSpPr>
            <p:spPr>
              <a:xfrm>
                <a:off x="2494799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37" name="Google Shape;6837;p26"/>
              <p:cNvSpPr/>
              <p:nvPr/>
            </p:nvSpPr>
            <p:spPr>
              <a:xfrm>
                <a:off x="2860190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38" name="Google Shape;6838;p26"/>
              <p:cNvSpPr/>
              <p:nvPr/>
            </p:nvSpPr>
            <p:spPr>
              <a:xfrm>
                <a:off x="3137286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39" name="Google Shape;6839;p26"/>
              <p:cNvSpPr/>
              <p:nvPr/>
            </p:nvSpPr>
            <p:spPr>
              <a:xfrm>
                <a:off x="258314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40" name="Google Shape;6840;p26"/>
              <p:cNvSpPr/>
              <p:nvPr/>
            </p:nvSpPr>
            <p:spPr>
              <a:xfrm>
                <a:off x="3326074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41" name="Google Shape;6841;p26"/>
              <p:cNvSpPr/>
              <p:nvPr/>
            </p:nvSpPr>
            <p:spPr>
              <a:xfrm>
                <a:off x="4028781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42" name="Google Shape;6842;p26"/>
              <p:cNvSpPr/>
              <p:nvPr/>
            </p:nvSpPr>
            <p:spPr>
              <a:xfrm>
                <a:off x="3432287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43" name="Google Shape;6843;p26"/>
              <p:cNvSpPr/>
              <p:nvPr/>
            </p:nvSpPr>
            <p:spPr>
              <a:xfrm>
                <a:off x="4028781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44" name="Google Shape;6844;p26"/>
              <p:cNvSpPr/>
              <p:nvPr/>
            </p:nvSpPr>
            <p:spPr>
              <a:xfrm>
                <a:off x="3326074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45" name="Google Shape;6845;p26"/>
              <p:cNvSpPr/>
              <p:nvPr/>
            </p:nvSpPr>
            <p:spPr>
              <a:xfrm>
                <a:off x="3326074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46" name="Google Shape;6846;p26"/>
              <p:cNvSpPr/>
              <p:nvPr/>
            </p:nvSpPr>
            <p:spPr>
              <a:xfrm>
                <a:off x="3709340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47" name="Google Shape;6847;p26"/>
              <p:cNvSpPr/>
              <p:nvPr/>
            </p:nvSpPr>
            <p:spPr>
              <a:xfrm>
                <a:off x="3898140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48" name="Google Shape;6848;p26"/>
              <p:cNvSpPr/>
              <p:nvPr/>
            </p:nvSpPr>
            <p:spPr>
              <a:xfrm>
                <a:off x="3751732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49" name="Google Shape;6849;p26"/>
              <p:cNvSpPr/>
              <p:nvPr/>
            </p:nvSpPr>
            <p:spPr>
              <a:xfrm>
                <a:off x="3751732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50" name="Google Shape;6850;p26"/>
              <p:cNvSpPr/>
              <p:nvPr/>
            </p:nvSpPr>
            <p:spPr>
              <a:xfrm>
                <a:off x="3474683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51" name="Google Shape;6851;p26"/>
              <p:cNvSpPr/>
              <p:nvPr/>
            </p:nvSpPr>
            <p:spPr>
              <a:xfrm>
                <a:off x="3620998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52" name="Google Shape;6852;p26"/>
              <p:cNvSpPr/>
              <p:nvPr/>
            </p:nvSpPr>
            <p:spPr>
              <a:xfrm>
                <a:off x="3343946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53" name="Google Shape;6853;p26"/>
              <p:cNvSpPr/>
              <p:nvPr/>
            </p:nvSpPr>
            <p:spPr>
              <a:xfrm>
                <a:off x="3474683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54" name="Google Shape;6854;p26"/>
              <p:cNvSpPr/>
              <p:nvPr/>
            </p:nvSpPr>
            <p:spPr>
              <a:xfrm>
                <a:off x="3986435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55" name="Google Shape;6855;p26"/>
              <p:cNvSpPr/>
              <p:nvPr/>
            </p:nvSpPr>
            <p:spPr>
              <a:xfrm>
                <a:off x="3326074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56" name="Google Shape;6856;p26"/>
              <p:cNvSpPr/>
              <p:nvPr/>
            </p:nvSpPr>
            <p:spPr>
              <a:xfrm>
                <a:off x="369146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57" name="Google Shape;6857;p26"/>
              <p:cNvSpPr/>
              <p:nvPr/>
            </p:nvSpPr>
            <p:spPr>
              <a:xfrm>
                <a:off x="3968561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58" name="Google Shape;6858;p26"/>
              <p:cNvSpPr/>
              <p:nvPr/>
            </p:nvSpPr>
            <p:spPr>
              <a:xfrm>
                <a:off x="341441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59" name="Google Shape;6859;p26"/>
              <p:cNvSpPr/>
              <p:nvPr/>
            </p:nvSpPr>
            <p:spPr>
              <a:xfrm>
                <a:off x="4157350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60" name="Google Shape;6860;p26"/>
              <p:cNvSpPr/>
              <p:nvPr/>
            </p:nvSpPr>
            <p:spPr>
              <a:xfrm>
                <a:off x="4860057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61" name="Google Shape;6861;p26"/>
              <p:cNvSpPr/>
              <p:nvPr/>
            </p:nvSpPr>
            <p:spPr>
              <a:xfrm>
                <a:off x="4263563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62" name="Google Shape;6862;p26"/>
              <p:cNvSpPr/>
              <p:nvPr/>
            </p:nvSpPr>
            <p:spPr>
              <a:xfrm>
                <a:off x="4860057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63" name="Google Shape;6863;p26"/>
              <p:cNvSpPr/>
              <p:nvPr/>
            </p:nvSpPr>
            <p:spPr>
              <a:xfrm>
                <a:off x="4157350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64" name="Google Shape;6864;p26"/>
              <p:cNvSpPr/>
              <p:nvPr/>
            </p:nvSpPr>
            <p:spPr>
              <a:xfrm>
                <a:off x="4157350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65" name="Google Shape;6865;p26"/>
              <p:cNvSpPr/>
              <p:nvPr/>
            </p:nvSpPr>
            <p:spPr>
              <a:xfrm>
                <a:off x="4540615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66" name="Google Shape;6866;p26"/>
              <p:cNvSpPr/>
              <p:nvPr/>
            </p:nvSpPr>
            <p:spPr>
              <a:xfrm>
                <a:off x="4729416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67" name="Google Shape;6867;p26"/>
              <p:cNvSpPr/>
              <p:nvPr/>
            </p:nvSpPr>
            <p:spPr>
              <a:xfrm>
                <a:off x="4583007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68" name="Google Shape;6868;p26"/>
              <p:cNvSpPr/>
              <p:nvPr/>
            </p:nvSpPr>
            <p:spPr>
              <a:xfrm>
                <a:off x="4583007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69" name="Google Shape;6869;p26"/>
              <p:cNvSpPr/>
              <p:nvPr/>
            </p:nvSpPr>
            <p:spPr>
              <a:xfrm>
                <a:off x="4305958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70" name="Google Shape;6870;p26"/>
              <p:cNvSpPr/>
              <p:nvPr/>
            </p:nvSpPr>
            <p:spPr>
              <a:xfrm>
                <a:off x="4452273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71" name="Google Shape;6871;p26"/>
              <p:cNvSpPr/>
              <p:nvPr/>
            </p:nvSpPr>
            <p:spPr>
              <a:xfrm>
                <a:off x="4175221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72" name="Google Shape;6872;p26"/>
              <p:cNvSpPr/>
              <p:nvPr/>
            </p:nvSpPr>
            <p:spPr>
              <a:xfrm>
                <a:off x="4305958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73" name="Google Shape;6873;p26"/>
              <p:cNvSpPr/>
              <p:nvPr/>
            </p:nvSpPr>
            <p:spPr>
              <a:xfrm>
                <a:off x="4817711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74" name="Google Shape;6874;p26"/>
              <p:cNvSpPr/>
              <p:nvPr/>
            </p:nvSpPr>
            <p:spPr>
              <a:xfrm>
                <a:off x="4157350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75" name="Google Shape;6875;p26"/>
              <p:cNvSpPr/>
              <p:nvPr/>
            </p:nvSpPr>
            <p:spPr>
              <a:xfrm>
                <a:off x="452274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76" name="Google Shape;6876;p26"/>
              <p:cNvSpPr/>
              <p:nvPr/>
            </p:nvSpPr>
            <p:spPr>
              <a:xfrm>
                <a:off x="4799836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77" name="Google Shape;6877;p26"/>
              <p:cNvSpPr/>
              <p:nvPr/>
            </p:nvSpPr>
            <p:spPr>
              <a:xfrm>
                <a:off x="424569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78" name="Google Shape;6878;p26"/>
              <p:cNvSpPr/>
              <p:nvPr/>
            </p:nvSpPr>
            <p:spPr>
              <a:xfrm>
                <a:off x="4988625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79" name="Google Shape;6879;p26"/>
              <p:cNvSpPr/>
              <p:nvPr/>
            </p:nvSpPr>
            <p:spPr>
              <a:xfrm>
                <a:off x="5691332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80" name="Google Shape;6880;p26"/>
              <p:cNvSpPr/>
              <p:nvPr/>
            </p:nvSpPr>
            <p:spPr>
              <a:xfrm>
                <a:off x="5094838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81" name="Google Shape;6881;p26"/>
              <p:cNvSpPr/>
              <p:nvPr/>
            </p:nvSpPr>
            <p:spPr>
              <a:xfrm>
                <a:off x="5691332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82" name="Google Shape;6882;p26"/>
              <p:cNvSpPr/>
              <p:nvPr/>
            </p:nvSpPr>
            <p:spPr>
              <a:xfrm>
                <a:off x="4988625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83" name="Google Shape;6883;p26"/>
              <p:cNvSpPr/>
              <p:nvPr/>
            </p:nvSpPr>
            <p:spPr>
              <a:xfrm>
                <a:off x="4988625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84" name="Google Shape;6884;p26"/>
              <p:cNvSpPr/>
              <p:nvPr/>
            </p:nvSpPr>
            <p:spPr>
              <a:xfrm>
                <a:off x="5371890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85" name="Google Shape;6885;p26"/>
              <p:cNvSpPr/>
              <p:nvPr/>
            </p:nvSpPr>
            <p:spPr>
              <a:xfrm>
                <a:off x="5560691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86" name="Google Shape;6886;p26"/>
              <p:cNvSpPr/>
              <p:nvPr/>
            </p:nvSpPr>
            <p:spPr>
              <a:xfrm>
                <a:off x="5414283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87" name="Google Shape;6887;p26"/>
              <p:cNvSpPr/>
              <p:nvPr/>
            </p:nvSpPr>
            <p:spPr>
              <a:xfrm>
                <a:off x="5414283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88" name="Google Shape;6888;p26"/>
              <p:cNvSpPr/>
              <p:nvPr/>
            </p:nvSpPr>
            <p:spPr>
              <a:xfrm>
                <a:off x="5137233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89" name="Google Shape;6889;p26"/>
              <p:cNvSpPr/>
              <p:nvPr/>
            </p:nvSpPr>
            <p:spPr>
              <a:xfrm>
                <a:off x="5283549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90" name="Google Shape;6890;p26"/>
              <p:cNvSpPr/>
              <p:nvPr/>
            </p:nvSpPr>
            <p:spPr>
              <a:xfrm>
                <a:off x="5006496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91" name="Google Shape;6891;p26"/>
              <p:cNvSpPr/>
              <p:nvPr/>
            </p:nvSpPr>
            <p:spPr>
              <a:xfrm>
                <a:off x="5137233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92" name="Google Shape;6892;p26"/>
              <p:cNvSpPr/>
              <p:nvPr/>
            </p:nvSpPr>
            <p:spPr>
              <a:xfrm>
                <a:off x="5648986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93" name="Google Shape;6893;p26"/>
              <p:cNvSpPr/>
              <p:nvPr/>
            </p:nvSpPr>
            <p:spPr>
              <a:xfrm>
                <a:off x="4988625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94" name="Google Shape;6894;p26"/>
              <p:cNvSpPr/>
              <p:nvPr/>
            </p:nvSpPr>
            <p:spPr>
              <a:xfrm>
                <a:off x="535401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95" name="Google Shape;6895;p26"/>
              <p:cNvSpPr/>
              <p:nvPr/>
            </p:nvSpPr>
            <p:spPr>
              <a:xfrm>
                <a:off x="5631112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96" name="Google Shape;6896;p26"/>
              <p:cNvSpPr/>
              <p:nvPr/>
            </p:nvSpPr>
            <p:spPr>
              <a:xfrm>
                <a:off x="507696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97" name="Google Shape;6897;p26"/>
              <p:cNvSpPr/>
              <p:nvPr/>
            </p:nvSpPr>
            <p:spPr>
              <a:xfrm>
                <a:off x="5819900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98" name="Google Shape;6898;p26"/>
              <p:cNvSpPr/>
              <p:nvPr/>
            </p:nvSpPr>
            <p:spPr>
              <a:xfrm>
                <a:off x="6522607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99" name="Google Shape;6899;p26"/>
              <p:cNvSpPr/>
              <p:nvPr/>
            </p:nvSpPr>
            <p:spPr>
              <a:xfrm>
                <a:off x="5926113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00" name="Google Shape;6900;p26"/>
              <p:cNvSpPr/>
              <p:nvPr/>
            </p:nvSpPr>
            <p:spPr>
              <a:xfrm>
                <a:off x="6522607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01" name="Google Shape;6901;p26"/>
              <p:cNvSpPr/>
              <p:nvPr/>
            </p:nvSpPr>
            <p:spPr>
              <a:xfrm>
                <a:off x="5819900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02" name="Google Shape;6902;p26"/>
              <p:cNvSpPr/>
              <p:nvPr/>
            </p:nvSpPr>
            <p:spPr>
              <a:xfrm>
                <a:off x="5819900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03" name="Google Shape;6903;p26"/>
              <p:cNvSpPr/>
              <p:nvPr/>
            </p:nvSpPr>
            <p:spPr>
              <a:xfrm>
                <a:off x="6203165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04" name="Google Shape;6904;p26"/>
              <p:cNvSpPr/>
              <p:nvPr/>
            </p:nvSpPr>
            <p:spPr>
              <a:xfrm>
                <a:off x="6391966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05" name="Google Shape;6905;p26"/>
              <p:cNvSpPr/>
              <p:nvPr/>
            </p:nvSpPr>
            <p:spPr>
              <a:xfrm>
                <a:off x="6245558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06" name="Google Shape;6906;p26"/>
              <p:cNvSpPr/>
              <p:nvPr/>
            </p:nvSpPr>
            <p:spPr>
              <a:xfrm>
                <a:off x="6245558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07" name="Google Shape;6907;p26"/>
              <p:cNvSpPr/>
              <p:nvPr/>
            </p:nvSpPr>
            <p:spPr>
              <a:xfrm>
                <a:off x="5968509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08" name="Google Shape;6908;p26"/>
              <p:cNvSpPr/>
              <p:nvPr/>
            </p:nvSpPr>
            <p:spPr>
              <a:xfrm>
                <a:off x="6114824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09" name="Google Shape;6909;p26"/>
              <p:cNvSpPr/>
              <p:nvPr/>
            </p:nvSpPr>
            <p:spPr>
              <a:xfrm>
                <a:off x="5837772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10" name="Google Shape;6910;p26"/>
              <p:cNvSpPr/>
              <p:nvPr/>
            </p:nvSpPr>
            <p:spPr>
              <a:xfrm>
                <a:off x="5968509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11" name="Google Shape;6911;p26"/>
              <p:cNvSpPr/>
              <p:nvPr/>
            </p:nvSpPr>
            <p:spPr>
              <a:xfrm>
                <a:off x="6480261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12" name="Google Shape;6912;p26"/>
              <p:cNvSpPr/>
              <p:nvPr/>
            </p:nvSpPr>
            <p:spPr>
              <a:xfrm>
                <a:off x="5819900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13" name="Google Shape;6913;p26"/>
              <p:cNvSpPr/>
              <p:nvPr/>
            </p:nvSpPr>
            <p:spPr>
              <a:xfrm>
                <a:off x="618529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14" name="Google Shape;6914;p26"/>
              <p:cNvSpPr/>
              <p:nvPr/>
            </p:nvSpPr>
            <p:spPr>
              <a:xfrm>
                <a:off x="6462387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15" name="Google Shape;6915;p26"/>
              <p:cNvSpPr/>
              <p:nvPr/>
            </p:nvSpPr>
            <p:spPr>
              <a:xfrm>
                <a:off x="5908242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16" name="Google Shape;6916;p26"/>
              <p:cNvSpPr/>
              <p:nvPr/>
            </p:nvSpPr>
            <p:spPr>
              <a:xfrm>
                <a:off x="6651176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17" name="Google Shape;6917;p26"/>
              <p:cNvSpPr/>
              <p:nvPr/>
            </p:nvSpPr>
            <p:spPr>
              <a:xfrm>
                <a:off x="7353882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18" name="Google Shape;6918;p26"/>
              <p:cNvSpPr/>
              <p:nvPr/>
            </p:nvSpPr>
            <p:spPr>
              <a:xfrm>
                <a:off x="6757388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19" name="Google Shape;6919;p26"/>
              <p:cNvSpPr/>
              <p:nvPr/>
            </p:nvSpPr>
            <p:spPr>
              <a:xfrm>
                <a:off x="7353882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20" name="Google Shape;6920;p26"/>
              <p:cNvSpPr/>
              <p:nvPr/>
            </p:nvSpPr>
            <p:spPr>
              <a:xfrm>
                <a:off x="6651176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21" name="Google Shape;6921;p26"/>
              <p:cNvSpPr/>
              <p:nvPr/>
            </p:nvSpPr>
            <p:spPr>
              <a:xfrm>
                <a:off x="6651176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22" name="Google Shape;6922;p26"/>
              <p:cNvSpPr/>
              <p:nvPr/>
            </p:nvSpPr>
            <p:spPr>
              <a:xfrm>
                <a:off x="7034441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23" name="Google Shape;6923;p26"/>
              <p:cNvSpPr/>
              <p:nvPr/>
            </p:nvSpPr>
            <p:spPr>
              <a:xfrm>
                <a:off x="7223242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24" name="Google Shape;6924;p26"/>
              <p:cNvSpPr/>
              <p:nvPr/>
            </p:nvSpPr>
            <p:spPr>
              <a:xfrm>
                <a:off x="7076833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25" name="Google Shape;6925;p26"/>
              <p:cNvSpPr/>
              <p:nvPr/>
            </p:nvSpPr>
            <p:spPr>
              <a:xfrm>
                <a:off x="7076833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26" name="Google Shape;6926;p26"/>
              <p:cNvSpPr/>
              <p:nvPr/>
            </p:nvSpPr>
            <p:spPr>
              <a:xfrm>
                <a:off x="6799784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27" name="Google Shape;6927;p26"/>
              <p:cNvSpPr/>
              <p:nvPr/>
            </p:nvSpPr>
            <p:spPr>
              <a:xfrm>
                <a:off x="6946099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28" name="Google Shape;6928;p26"/>
              <p:cNvSpPr/>
              <p:nvPr/>
            </p:nvSpPr>
            <p:spPr>
              <a:xfrm>
                <a:off x="6669047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29" name="Google Shape;6929;p26"/>
              <p:cNvSpPr/>
              <p:nvPr/>
            </p:nvSpPr>
            <p:spPr>
              <a:xfrm>
                <a:off x="6799784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30" name="Google Shape;6930;p26"/>
              <p:cNvSpPr/>
              <p:nvPr/>
            </p:nvSpPr>
            <p:spPr>
              <a:xfrm>
                <a:off x="7311537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31" name="Google Shape;6931;p26"/>
              <p:cNvSpPr/>
              <p:nvPr/>
            </p:nvSpPr>
            <p:spPr>
              <a:xfrm>
                <a:off x="6651176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32" name="Google Shape;6932;p26"/>
              <p:cNvSpPr/>
              <p:nvPr/>
            </p:nvSpPr>
            <p:spPr>
              <a:xfrm>
                <a:off x="701656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33" name="Google Shape;6933;p26"/>
              <p:cNvSpPr/>
              <p:nvPr/>
            </p:nvSpPr>
            <p:spPr>
              <a:xfrm>
                <a:off x="7293662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34" name="Google Shape;6934;p26"/>
              <p:cNvSpPr/>
              <p:nvPr/>
            </p:nvSpPr>
            <p:spPr>
              <a:xfrm>
                <a:off x="673951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35" name="Google Shape;6935;p26"/>
              <p:cNvSpPr/>
              <p:nvPr/>
            </p:nvSpPr>
            <p:spPr>
              <a:xfrm>
                <a:off x="7482451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36" name="Google Shape;6936;p26"/>
              <p:cNvSpPr/>
              <p:nvPr/>
            </p:nvSpPr>
            <p:spPr>
              <a:xfrm>
                <a:off x="8185158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37" name="Google Shape;6937;p26"/>
              <p:cNvSpPr/>
              <p:nvPr/>
            </p:nvSpPr>
            <p:spPr>
              <a:xfrm>
                <a:off x="7588664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38" name="Google Shape;6938;p26"/>
              <p:cNvSpPr/>
              <p:nvPr/>
            </p:nvSpPr>
            <p:spPr>
              <a:xfrm>
                <a:off x="8185158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39" name="Google Shape;6939;p26"/>
              <p:cNvSpPr/>
              <p:nvPr/>
            </p:nvSpPr>
            <p:spPr>
              <a:xfrm>
                <a:off x="7482451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40" name="Google Shape;6940;p26"/>
              <p:cNvSpPr/>
              <p:nvPr/>
            </p:nvSpPr>
            <p:spPr>
              <a:xfrm>
                <a:off x="7482451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41" name="Google Shape;6941;p26"/>
              <p:cNvSpPr/>
              <p:nvPr/>
            </p:nvSpPr>
            <p:spPr>
              <a:xfrm>
                <a:off x="7865716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42" name="Google Shape;6942;p26"/>
              <p:cNvSpPr/>
              <p:nvPr/>
            </p:nvSpPr>
            <p:spPr>
              <a:xfrm>
                <a:off x="8054517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43" name="Google Shape;6943;p26"/>
              <p:cNvSpPr/>
              <p:nvPr/>
            </p:nvSpPr>
            <p:spPr>
              <a:xfrm>
                <a:off x="7908109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44" name="Google Shape;6944;p26"/>
              <p:cNvSpPr/>
              <p:nvPr/>
            </p:nvSpPr>
            <p:spPr>
              <a:xfrm>
                <a:off x="7908109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45" name="Google Shape;6945;p26"/>
              <p:cNvSpPr/>
              <p:nvPr/>
            </p:nvSpPr>
            <p:spPr>
              <a:xfrm>
                <a:off x="7631059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46" name="Google Shape;6946;p26"/>
              <p:cNvSpPr/>
              <p:nvPr/>
            </p:nvSpPr>
            <p:spPr>
              <a:xfrm>
                <a:off x="7777374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47" name="Google Shape;6947;p26"/>
              <p:cNvSpPr/>
              <p:nvPr/>
            </p:nvSpPr>
            <p:spPr>
              <a:xfrm>
                <a:off x="7500322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48" name="Google Shape;6948;p26"/>
              <p:cNvSpPr/>
              <p:nvPr/>
            </p:nvSpPr>
            <p:spPr>
              <a:xfrm>
                <a:off x="7631059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49" name="Google Shape;6949;p26"/>
              <p:cNvSpPr/>
              <p:nvPr/>
            </p:nvSpPr>
            <p:spPr>
              <a:xfrm>
                <a:off x="8142812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50" name="Google Shape;6950;p26"/>
              <p:cNvSpPr/>
              <p:nvPr/>
            </p:nvSpPr>
            <p:spPr>
              <a:xfrm>
                <a:off x="7482451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51" name="Google Shape;6951;p26"/>
              <p:cNvSpPr/>
              <p:nvPr/>
            </p:nvSpPr>
            <p:spPr>
              <a:xfrm>
                <a:off x="7847842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52" name="Google Shape;6952;p26"/>
              <p:cNvSpPr/>
              <p:nvPr/>
            </p:nvSpPr>
            <p:spPr>
              <a:xfrm>
                <a:off x="8124938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53" name="Google Shape;6953;p26"/>
              <p:cNvSpPr/>
              <p:nvPr/>
            </p:nvSpPr>
            <p:spPr>
              <a:xfrm>
                <a:off x="7570793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54" name="Google Shape;6954;p26"/>
              <p:cNvSpPr/>
              <p:nvPr/>
            </p:nvSpPr>
            <p:spPr>
              <a:xfrm>
                <a:off x="8313726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55" name="Google Shape;6955;p26"/>
              <p:cNvSpPr/>
              <p:nvPr/>
            </p:nvSpPr>
            <p:spPr>
              <a:xfrm>
                <a:off x="9016433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56" name="Google Shape;6956;p26"/>
              <p:cNvSpPr/>
              <p:nvPr/>
            </p:nvSpPr>
            <p:spPr>
              <a:xfrm>
                <a:off x="8419939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57" name="Google Shape;6957;p26"/>
              <p:cNvSpPr/>
              <p:nvPr/>
            </p:nvSpPr>
            <p:spPr>
              <a:xfrm>
                <a:off x="9016433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58" name="Google Shape;6958;p26"/>
              <p:cNvSpPr/>
              <p:nvPr/>
            </p:nvSpPr>
            <p:spPr>
              <a:xfrm>
                <a:off x="8313726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59" name="Google Shape;6959;p26"/>
              <p:cNvSpPr/>
              <p:nvPr/>
            </p:nvSpPr>
            <p:spPr>
              <a:xfrm>
                <a:off x="8313726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60" name="Google Shape;6960;p26"/>
              <p:cNvSpPr/>
              <p:nvPr/>
            </p:nvSpPr>
            <p:spPr>
              <a:xfrm>
                <a:off x="8696991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61" name="Google Shape;6961;p26"/>
              <p:cNvSpPr/>
              <p:nvPr/>
            </p:nvSpPr>
            <p:spPr>
              <a:xfrm>
                <a:off x="8885792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62" name="Google Shape;6962;p26"/>
              <p:cNvSpPr/>
              <p:nvPr/>
            </p:nvSpPr>
            <p:spPr>
              <a:xfrm>
                <a:off x="8739384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63" name="Google Shape;6963;p26"/>
              <p:cNvSpPr/>
              <p:nvPr/>
            </p:nvSpPr>
            <p:spPr>
              <a:xfrm>
                <a:off x="8739384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64" name="Google Shape;6964;p26"/>
              <p:cNvSpPr/>
              <p:nvPr/>
            </p:nvSpPr>
            <p:spPr>
              <a:xfrm>
                <a:off x="8462335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65" name="Google Shape;6965;p26"/>
              <p:cNvSpPr/>
              <p:nvPr/>
            </p:nvSpPr>
            <p:spPr>
              <a:xfrm>
                <a:off x="8608650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66" name="Google Shape;6966;p26"/>
              <p:cNvSpPr/>
              <p:nvPr/>
            </p:nvSpPr>
            <p:spPr>
              <a:xfrm>
                <a:off x="8331597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67" name="Google Shape;6967;p26"/>
              <p:cNvSpPr/>
              <p:nvPr/>
            </p:nvSpPr>
            <p:spPr>
              <a:xfrm>
                <a:off x="8462335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68" name="Google Shape;6968;p26"/>
              <p:cNvSpPr/>
              <p:nvPr/>
            </p:nvSpPr>
            <p:spPr>
              <a:xfrm>
                <a:off x="8974087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69" name="Google Shape;6969;p26"/>
              <p:cNvSpPr/>
              <p:nvPr/>
            </p:nvSpPr>
            <p:spPr>
              <a:xfrm>
                <a:off x="8313726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70" name="Google Shape;6970;p26"/>
              <p:cNvSpPr/>
              <p:nvPr/>
            </p:nvSpPr>
            <p:spPr>
              <a:xfrm>
                <a:off x="867911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71" name="Google Shape;6971;p26"/>
              <p:cNvSpPr/>
              <p:nvPr/>
            </p:nvSpPr>
            <p:spPr>
              <a:xfrm>
                <a:off x="8956213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72" name="Google Shape;6972;p26"/>
              <p:cNvSpPr/>
              <p:nvPr/>
            </p:nvSpPr>
            <p:spPr>
              <a:xfrm>
                <a:off x="8402068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6973" name="Google Shape;6973;p26"/>
          <p:cNvGrpSpPr/>
          <p:nvPr/>
        </p:nvGrpSpPr>
        <p:grpSpPr>
          <a:xfrm rot="10800000" flipH="1">
            <a:off x="-1202" y="-12"/>
            <a:ext cx="9146417" cy="685621"/>
            <a:chOff x="-1264" y="4434079"/>
            <a:chExt cx="9146417" cy="685621"/>
          </a:xfrm>
        </p:grpSpPr>
        <p:grpSp>
          <p:nvGrpSpPr>
            <p:cNvPr id="6974" name="Google Shape;6974;p26"/>
            <p:cNvGrpSpPr/>
            <p:nvPr/>
          </p:nvGrpSpPr>
          <p:grpSpPr>
            <a:xfrm>
              <a:off x="-1264" y="4434079"/>
              <a:ext cx="9144179" cy="373358"/>
              <a:chOff x="-1264" y="4413917"/>
              <a:chExt cx="9144179" cy="373358"/>
            </a:xfrm>
          </p:grpSpPr>
          <p:sp>
            <p:nvSpPr>
              <p:cNvPr id="6975" name="Google Shape;6975;p26"/>
              <p:cNvSpPr/>
              <p:nvPr/>
            </p:nvSpPr>
            <p:spPr>
              <a:xfrm>
                <a:off x="-1175" y="4756675"/>
                <a:ext cx="9144000" cy="306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6976" name="Google Shape;6976;p26"/>
              <p:cNvGrpSpPr/>
              <p:nvPr/>
            </p:nvGrpSpPr>
            <p:grpSpPr>
              <a:xfrm rot="10800000" flipH="1">
                <a:off x="-1264" y="4413917"/>
                <a:ext cx="9144179" cy="342755"/>
                <a:chOff x="973" y="4471542"/>
                <a:chExt cx="9144179" cy="342755"/>
              </a:xfrm>
            </p:grpSpPr>
            <p:sp>
              <p:nvSpPr>
                <p:cNvPr id="6977" name="Google Shape;6977;p26"/>
                <p:cNvSpPr/>
                <p:nvPr/>
              </p:nvSpPr>
              <p:spPr>
                <a:xfrm>
                  <a:off x="90342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78" name="Google Shape;6978;p26"/>
                <p:cNvSpPr/>
                <p:nvPr/>
              </p:nvSpPr>
              <p:spPr>
                <a:xfrm>
                  <a:off x="973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79" name="Google Shape;6979;p26"/>
                <p:cNvSpPr/>
                <p:nvPr/>
              </p:nvSpPr>
              <p:spPr>
                <a:xfrm>
                  <a:off x="499672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80" name="Google Shape;6980;p26"/>
                <p:cNvSpPr/>
                <p:nvPr/>
              </p:nvSpPr>
              <p:spPr>
                <a:xfrm>
                  <a:off x="973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81" name="Google Shape;6981;p26"/>
                <p:cNvSpPr/>
                <p:nvPr/>
              </p:nvSpPr>
              <p:spPr>
                <a:xfrm>
                  <a:off x="921617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82" name="Google Shape;6982;p26"/>
                <p:cNvSpPr/>
                <p:nvPr/>
              </p:nvSpPr>
              <p:spPr>
                <a:xfrm>
                  <a:off x="832249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83" name="Google Shape;6983;p26"/>
                <p:cNvSpPr/>
                <p:nvPr/>
              </p:nvSpPr>
              <p:spPr>
                <a:xfrm>
                  <a:off x="1330947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84" name="Google Shape;6984;p26"/>
                <p:cNvSpPr/>
                <p:nvPr/>
              </p:nvSpPr>
              <p:spPr>
                <a:xfrm>
                  <a:off x="832249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85" name="Google Shape;6985;p26"/>
                <p:cNvSpPr/>
                <p:nvPr/>
              </p:nvSpPr>
              <p:spPr>
                <a:xfrm>
                  <a:off x="1752892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86" name="Google Shape;6986;p26"/>
                <p:cNvSpPr/>
                <p:nvPr/>
              </p:nvSpPr>
              <p:spPr>
                <a:xfrm>
                  <a:off x="1663524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87" name="Google Shape;6987;p26"/>
                <p:cNvSpPr/>
                <p:nvPr/>
              </p:nvSpPr>
              <p:spPr>
                <a:xfrm>
                  <a:off x="2162222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88" name="Google Shape;6988;p26"/>
                <p:cNvSpPr/>
                <p:nvPr/>
              </p:nvSpPr>
              <p:spPr>
                <a:xfrm>
                  <a:off x="1663524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89" name="Google Shape;6989;p26"/>
                <p:cNvSpPr/>
                <p:nvPr/>
              </p:nvSpPr>
              <p:spPr>
                <a:xfrm>
                  <a:off x="2584168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90" name="Google Shape;6990;p26"/>
                <p:cNvSpPr/>
                <p:nvPr/>
              </p:nvSpPr>
              <p:spPr>
                <a:xfrm>
                  <a:off x="2494799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91" name="Google Shape;6991;p26"/>
                <p:cNvSpPr/>
                <p:nvPr/>
              </p:nvSpPr>
              <p:spPr>
                <a:xfrm>
                  <a:off x="2993498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92" name="Google Shape;6992;p26"/>
                <p:cNvSpPr/>
                <p:nvPr/>
              </p:nvSpPr>
              <p:spPr>
                <a:xfrm>
                  <a:off x="2494799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93" name="Google Shape;6993;p26"/>
                <p:cNvSpPr/>
                <p:nvPr/>
              </p:nvSpPr>
              <p:spPr>
                <a:xfrm>
                  <a:off x="3415443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94" name="Google Shape;6994;p26"/>
                <p:cNvSpPr/>
                <p:nvPr/>
              </p:nvSpPr>
              <p:spPr>
                <a:xfrm>
                  <a:off x="3326074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95" name="Google Shape;6995;p26"/>
                <p:cNvSpPr/>
                <p:nvPr/>
              </p:nvSpPr>
              <p:spPr>
                <a:xfrm>
                  <a:off x="3824773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96" name="Google Shape;6996;p26"/>
                <p:cNvSpPr/>
                <p:nvPr/>
              </p:nvSpPr>
              <p:spPr>
                <a:xfrm>
                  <a:off x="3326074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97" name="Google Shape;6997;p26"/>
                <p:cNvSpPr/>
                <p:nvPr/>
              </p:nvSpPr>
              <p:spPr>
                <a:xfrm>
                  <a:off x="4246718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98" name="Google Shape;6998;p26"/>
                <p:cNvSpPr/>
                <p:nvPr/>
              </p:nvSpPr>
              <p:spPr>
                <a:xfrm>
                  <a:off x="4157350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6999" name="Google Shape;6999;p26"/>
                <p:cNvSpPr/>
                <p:nvPr/>
              </p:nvSpPr>
              <p:spPr>
                <a:xfrm>
                  <a:off x="4656048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00" name="Google Shape;7000;p26"/>
                <p:cNvSpPr/>
                <p:nvPr/>
              </p:nvSpPr>
              <p:spPr>
                <a:xfrm>
                  <a:off x="4157350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01" name="Google Shape;7001;p26"/>
                <p:cNvSpPr/>
                <p:nvPr/>
              </p:nvSpPr>
              <p:spPr>
                <a:xfrm>
                  <a:off x="5077994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02" name="Google Shape;7002;p26"/>
                <p:cNvSpPr/>
                <p:nvPr/>
              </p:nvSpPr>
              <p:spPr>
                <a:xfrm>
                  <a:off x="4988625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03" name="Google Shape;7003;p26"/>
                <p:cNvSpPr/>
                <p:nvPr/>
              </p:nvSpPr>
              <p:spPr>
                <a:xfrm>
                  <a:off x="5487323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04" name="Google Shape;7004;p26"/>
                <p:cNvSpPr/>
                <p:nvPr/>
              </p:nvSpPr>
              <p:spPr>
                <a:xfrm>
                  <a:off x="4988625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05" name="Google Shape;7005;p26"/>
                <p:cNvSpPr/>
                <p:nvPr/>
              </p:nvSpPr>
              <p:spPr>
                <a:xfrm>
                  <a:off x="5909269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06" name="Google Shape;7006;p26"/>
                <p:cNvSpPr/>
                <p:nvPr/>
              </p:nvSpPr>
              <p:spPr>
                <a:xfrm>
                  <a:off x="5819900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07" name="Google Shape;7007;p26"/>
                <p:cNvSpPr/>
                <p:nvPr/>
              </p:nvSpPr>
              <p:spPr>
                <a:xfrm>
                  <a:off x="6318599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08" name="Google Shape;7008;p26"/>
                <p:cNvSpPr/>
                <p:nvPr/>
              </p:nvSpPr>
              <p:spPr>
                <a:xfrm>
                  <a:off x="5819900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09" name="Google Shape;7009;p26"/>
                <p:cNvSpPr/>
                <p:nvPr/>
              </p:nvSpPr>
              <p:spPr>
                <a:xfrm>
                  <a:off x="6740544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10" name="Google Shape;7010;p26"/>
                <p:cNvSpPr/>
                <p:nvPr/>
              </p:nvSpPr>
              <p:spPr>
                <a:xfrm>
                  <a:off x="6651176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11" name="Google Shape;7011;p26"/>
                <p:cNvSpPr/>
                <p:nvPr/>
              </p:nvSpPr>
              <p:spPr>
                <a:xfrm>
                  <a:off x="7149874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12" name="Google Shape;7012;p26"/>
                <p:cNvSpPr/>
                <p:nvPr/>
              </p:nvSpPr>
              <p:spPr>
                <a:xfrm>
                  <a:off x="6651176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13" name="Google Shape;7013;p26"/>
                <p:cNvSpPr/>
                <p:nvPr/>
              </p:nvSpPr>
              <p:spPr>
                <a:xfrm>
                  <a:off x="7571819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14" name="Google Shape;7014;p26"/>
                <p:cNvSpPr/>
                <p:nvPr/>
              </p:nvSpPr>
              <p:spPr>
                <a:xfrm>
                  <a:off x="7482451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15" name="Google Shape;7015;p26"/>
                <p:cNvSpPr/>
                <p:nvPr/>
              </p:nvSpPr>
              <p:spPr>
                <a:xfrm>
                  <a:off x="7981149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16" name="Google Shape;7016;p26"/>
                <p:cNvSpPr/>
                <p:nvPr/>
              </p:nvSpPr>
              <p:spPr>
                <a:xfrm>
                  <a:off x="7482451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17" name="Google Shape;7017;p26"/>
                <p:cNvSpPr/>
                <p:nvPr/>
              </p:nvSpPr>
              <p:spPr>
                <a:xfrm>
                  <a:off x="8403095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18" name="Google Shape;7018;p26"/>
                <p:cNvSpPr/>
                <p:nvPr/>
              </p:nvSpPr>
              <p:spPr>
                <a:xfrm>
                  <a:off x="8313726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19" name="Google Shape;7019;p26"/>
                <p:cNvSpPr/>
                <p:nvPr/>
              </p:nvSpPr>
              <p:spPr>
                <a:xfrm>
                  <a:off x="8812425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020" name="Google Shape;7020;p26"/>
                <p:cNvSpPr/>
                <p:nvPr/>
              </p:nvSpPr>
              <p:spPr>
                <a:xfrm>
                  <a:off x="8313726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7021" name="Google Shape;7021;p26"/>
            <p:cNvGrpSpPr/>
            <p:nvPr/>
          </p:nvGrpSpPr>
          <p:grpSpPr>
            <a:xfrm>
              <a:off x="973" y="4814279"/>
              <a:ext cx="9144179" cy="305421"/>
              <a:chOff x="973" y="4814279"/>
              <a:chExt cx="9144179" cy="305421"/>
            </a:xfrm>
          </p:grpSpPr>
          <p:sp>
            <p:nvSpPr>
              <p:cNvPr id="7022" name="Google Shape;7022;p26"/>
              <p:cNvSpPr/>
              <p:nvPr/>
            </p:nvSpPr>
            <p:spPr>
              <a:xfrm>
                <a:off x="973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23" name="Google Shape;7023;p26"/>
              <p:cNvSpPr/>
              <p:nvPr/>
            </p:nvSpPr>
            <p:spPr>
              <a:xfrm>
                <a:off x="703680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24" name="Google Shape;7024;p26"/>
              <p:cNvSpPr/>
              <p:nvPr/>
            </p:nvSpPr>
            <p:spPr>
              <a:xfrm>
                <a:off x="107186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25" name="Google Shape;7025;p26"/>
              <p:cNvSpPr/>
              <p:nvPr/>
            </p:nvSpPr>
            <p:spPr>
              <a:xfrm>
                <a:off x="703680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26" name="Google Shape;7026;p26"/>
              <p:cNvSpPr/>
              <p:nvPr/>
            </p:nvSpPr>
            <p:spPr>
              <a:xfrm>
                <a:off x="973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27" name="Google Shape;7027;p26"/>
              <p:cNvSpPr/>
              <p:nvPr/>
            </p:nvSpPr>
            <p:spPr>
              <a:xfrm>
                <a:off x="973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28" name="Google Shape;7028;p26"/>
              <p:cNvSpPr/>
              <p:nvPr/>
            </p:nvSpPr>
            <p:spPr>
              <a:xfrm>
                <a:off x="384238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29" name="Google Shape;7029;p26"/>
              <p:cNvSpPr/>
              <p:nvPr/>
            </p:nvSpPr>
            <p:spPr>
              <a:xfrm>
                <a:off x="573039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30" name="Google Shape;7030;p26"/>
              <p:cNvSpPr/>
              <p:nvPr/>
            </p:nvSpPr>
            <p:spPr>
              <a:xfrm>
                <a:off x="426631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31" name="Google Shape;7031;p26"/>
              <p:cNvSpPr/>
              <p:nvPr/>
            </p:nvSpPr>
            <p:spPr>
              <a:xfrm>
                <a:off x="426631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32" name="Google Shape;7032;p26"/>
              <p:cNvSpPr/>
              <p:nvPr/>
            </p:nvSpPr>
            <p:spPr>
              <a:xfrm>
                <a:off x="149582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33" name="Google Shape;7033;p26"/>
              <p:cNvSpPr/>
              <p:nvPr/>
            </p:nvSpPr>
            <p:spPr>
              <a:xfrm>
                <a:off x="295897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34" name="Google Shape;7034;p26"/>
              <p:cNvSpPr/>
              <p:nvPr/>
            </p:nvSpPr>
            <p:spPr>
              <a:xfrm>
                <a:off x="18844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35" name="Google Shape;7035;p26"/>
              <p:cNvSpPr/>
              <p:nvPr/>
            </p:nvSpPr>
            <p:spPr>
              <a:xfrm>
                <a:off x="149582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36" name="Google Shape;7036;p26"/>
              <p:cNvSpPr/>
              <p:nvPr/>
            </p:nvSpPr>
            <p:spPr>
              <a:xfrm>
                <a:off x="661334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37" name="Google Shape;7037;p26"/>
              <p:cNvSpPr/>
              <p:nvPr/>
            </p:nvSpPr>
            <p:spPr>
              <a:xfrm>
                <a:off x="973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38" name="Google Shape;7038;p26"/>
              <p:cNvSpPr/>
              <p:nvPr/>
            </p:nvSpPr>
            <p:spPr>
              <a:xfrm>
                <a:off x="366364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39" name="Google Shape;7039;p26"/>
              <p:cNvSpPr/>
              <p:nvPr/>
            </p:nvSpPr>
            <p:spPr>
              <a:xfrm>
                <a:off x="643460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40" name="Google Shape;7040;p26"/>
              <p:cNvSpPr/>
              <p:nvPr/>
            </p:nvSpPr>
            <p:spPr>
              <a:xfrm>
                <a:off x="8931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41" name="Google Shape;7041;p26"/>
              <p:cNvSpPr/>
              <p:nvPr/>
            </p:nvSpPr>
            <p:spPr>
              <a:xfrm>
                <a:off x="832249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42" name="Google Shape;7042;p26"/>
              <p:cNvSpPr/>
              <p:nvPr/>
            </p:nvSpPr>
            <p:spPr>
              <a:xfrm>
                <a:off x="1534955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43" name="Google Shape;7043;p26"/>
              <p:cNvSpPr/>
              <p:nvPr/>
            </p:nvSpPr>
            <p:spPr>
              <a:xfrm>
                <a:off x="938461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44" name="Google Shape;7044;p26"/>
              <p:cNvSpPr/>
              <p:nvPr/>
            </p:nvSpPr>
            <p:spPr>
              <a:xfrm>
                <a:off x="1534955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45" name="Google Shape;7045;p26"/>
              <p:cNvSpPr/>
              <p:nvPr/>
            </p:nvSpPr>
            <p:spPr>
              <a:xfrm>
                <a:off x="832249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46" name="Google Shape;7046;p26"/>
              <p:cNvSpPr/>
              <p:nvPr/>
            </p:nvSpPr>
            <p:spPr>
              <a:xfrm>
                <a:off x="832249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47" name="Google Shape;7047;p26"/>
              <p:cNvSpPr/>
              <p:nvPr/>
            </p:nvSpPr>
            <p:spPr>
              <a:xfrm>
                <a:off x="1215514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48" name="Google Shape;7048;p26"/>
              <p:cNvSpPr/>
              <p:nvPr/>
            </p:nvSpPr>
            <p:spPr>
              <a:xfrm>
                <a:off x="1404315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49" name="Google Shape;7049;p26"/>
              <p:cNvSpPr/>
              <p:nvPr/>
            </p:nvSpPr>
            <p:spPr>
              <a:xfrm>
                <a:off x="1257906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50" name="Google Shape;7050;p26"/>
              <p:cNvSpPr/>
              <p:nvPr/>
            </p:nvSpPr>
            <p:spPr>
              <a:xfrm>
                <a:off x="1257906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51" name="Google Shape;7051;p26"/>
              <p:cNvSpPr/>
              <p:nvPr/>
            </p:nvSpPr>
            <p:spPr>
              <a:xfrm>
                <a:off x="980857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52" name="Google Shape;7052;p26"/>
              <p:cNvSpPr/>
              <p:nvPr/>
            </p:nvSpPr>
            <p:spPr>
              <a:xfrm>
                <a:off x="1127172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53" name="Google Shape;7053;p26"/>
              <p:cNvSpPr/>
              <p:nvPr/>
            </p:nvSpPr>
            <p:spPr>
              <a:xfrm>
                <a:off x="850120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54" name="Google Shape;7054;p26"/>
              <p:cNvSpPr/>
              <p:nvPr/>
            </p:nvSpPr>
            <p:spPr>
              <a:xfrm>
                <a:off x="980857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55" name="Google Shape;7055;p26"/>
              <p:cNvSpPr/>
              <p:nvPr/>
            </p:nvSpPr>
            <p:spPr>
              <a:xfrm>
                <a:off x="1492610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56" name="Google Shape;7056;p26"/>
              <p:cNvSpPr/>
              <p:nvPr/>
            </p:nvSpPr>
            <p:spPr>
              <a:xfrm>
                <a:off x="832249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57" name="Google Shape;7057;p26"/>
              <p:cNvSpPr/>
              <p:nvPr/>
            </p:nvSpPr>
            <p:spPr>
              <a:xfrm>
                <a:off x="1197639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58" name="Google Shape;7058;p26"/>
              <p:cNvSpPr/>
              <p:nvPr/>
            </p:nvSpPr>
            <p:spPr>
              <a:xfrm>
                <a:off x="1474735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59" name="Google Shape;7059;p26"/>
              <p:cNvSpPr/>
              <p:nvPr/>
            </p:nvSpPr>
            <p:spPr>
              <a:xfrm>
                <a:off x="920590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60" name="Google Shape;7060;p26"/>
              <p:cNvSpPr/>
              <p:nvPr/>
            </p:nvSpPr>
            <p:spPr>
              <a:xfrm>
                <a:off x="1663524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61" name="Google Shape;7061;p26"/>
              <p:cNvSpPr/>
              <p:nvPr/>
            </p:nvSpPr>
            <p:spPr>
              <a:xfrm>
                <a:off x="2366231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62" name="Google Shape;7062;p26"/>
              <p:cNvSpPr/>
              <p:nvPr/>
            </p:nvSpPr>
            <p:spPr>
              <a:xfrm>
                <a:off x="1769737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63" name="Google Shape;7063;p26"/>
              <p:cNvSpPr/>
              <p:nvPr/>
            </p:nvSpPr>
            <p:spPr>
              <a:xfrm>
                <a:off x="2366231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64" name="Google Shape;7064;p26"/>
              <p:cNvSpPr/>
              <p:nvPr/>
            </p:nvSpPr>
            <p:spPr>
              <a:xfrm>
                <a:off x="1663524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65" name="Google Shape;7065;p26"/>
              <p:cNvSpPr/>
              <p:nvPr/>
            </p:nvSpPr>
            <p:spPr>
              <a:xfrm>
                <a:off x="1663524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66" name="Google Shape;7066;p26"/>
              <p:cNvSpPr/>
              <p:nvPr/>
            </p:nvSpPr>
            <p:spPr>
              <a:xfrm>
                <a:off x="2046789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67" name="Google Shape;7067;p26"/>
              <p:cNvSpPr/>
              <p:nvPr/>
            </p:nvSpPr>
            <p:spPr>
              <a:xfrm>
                <a:off x="2235590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68" name="Google Shape;7068;p26"/>
              <p:cNvSpPr/>
              <p:nvPr/>
            </p:nvSpPr>
            <p:spPr>
              <a:xfrm>
                <a:off x="2089181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69" name="Google Shape;7069;p26"/>
              <p:cNvSpPr/>
              <p:nvPr/>
            </p:nvSpPr>
            <p:spPr>
              <a:xfrm>
                <a:off x="2089181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70" name="Google Shape;7070;p26"/>
              <p:cNvSpPr/>
              <p:nvPr/>
            </p:nvSpPr>
            <p:spPr>
              <a:xfrm>
                <a:off x="1812132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71" name="Google Shape;7071;p26"/>
              <p:cNvSpPr/>
              <p:nvPr/>
            </p:nvSpPr>
            <p:spPr>
              <a:xfrm>
                <a:off x="1958447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72" name="Google Shape;7072;p26"/>
              <p:cNvSpPr/>
              <p:nvPr/>
            </p:nvSpPr>
            <p:spPr>
              <a:xfrm>
                <a:off x="1681395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73" name="Google Shape;7073;p26"/>
              <p:cNvSpPr/>
              <p:nvPr/>
            </p:nvSpPr>
            <p:spPr>
              <a:xfrm>
                <a:off x="1812132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74" name="Google Shape;7074;p26"/>
              <p:cNvSpPr/>
              <p:nvPr/>
            </p:nvSpPr>
            <p:spPr>
              <a:xfrm>
                <a:off x="2323885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75" name="Google Shape;7075;p26"/>
              <p:cNvSpPr/>
              <p:nvPr/>
            </p:nvSpPr>
            <p:spPr>
              <a:xfrm>
                <a:off x="1663524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76" name="Google Shape;7076;p26"/>
              <p:cNvSpPr/>
              <p:nvPr/>
            </p:nvSpPr>
            <p:spPr>
              <a:xfrm>
                <a:off x="202891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77" name="Google Shape;7077;p26"/>
              <p:cNvSpPr/>
              <p:nvPr/>
            </p:nvSpPr>
            <p:spPr>
              <a:xfrm>
                <a:off x="2306011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78" name="Google Shape;7078;p26"/>
              <p:cNvSpPr/>
              <p:nvPr/>
            </p:nvSpPr>
            <p:spPr>
              <a:xfrm>
                <a:off x="175186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79" name="Google Shape;7079;p26"/>
              <p:cNvSpPr/>
              <p:nvPr/>
            </p:nvSpPr>
            <p:spPr>
              <a:xfrm>
                <a:off x="2494799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80" name="Google Shape;7080;p26"/>
              <p:cNvSpPr/>
              <p:nvPr/>
            </p:nvSpPr>
            <p:spPr>
              <a:xfrm>
                <a:off x="3197506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81" name="Google Shape;7081;p26"/>
              <p:cNvSpPr/>
              <p:nvPr/>
            </p:nvSpPr>
            <p:spPr>
              <a:xfrm>
                <a:off x="2601012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82" name="Google Shape;7082;p26"/>
              <p:cNvSpPr/>
              <p:nvPr/>
            </p:nvSpPr>
            <p:spPr>
              <a:xfrm>
                <a:off x="3197506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83" name="Google Shape;7083;p26"/>
              <p:cNvSpPr/>
              <p:nvPr/>
            </p:nvSpPr>
            <p:spPr>
              <a:xfrm>
                <a:off x="2494799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84" name="Google Shape;7084;p26"/>
              <p:cNvSpPr/>
              <p:nvPr/>
            </p:nvSpPr>
            <p:spPr>
              <a:xfrm>
                <a:off x="2494799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85" name="Google Shape;7085;p26"/>
              <p:cNvSpPr/>
              <p:nvPr/>
            </p:nvSpPr>
            <p:spPr>
              <a:xfrm>
                <a:off x="2878064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86" name="Google Shape;7086;p26"/>
              <p:cNvSpPr/>
              <p:nvPr/>
            </p:nvSpPr>
            <p:spPr>
              <a:xfrm>
                <a:off x="3066865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87" name="Google Shape;7087;p26"/>
              <p:cNvSpPr/>
              <p:nvPr/>
            </p:nvSpPr>
            <p:spPr>
              <a:xfrm>
                <a:off x="2920457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88" name="Google Shape;7088;p26"/>
              <p:cNvSpPr/>
              <p:nvPr/>
            </p:nvSpPr>
            <p:spPr>
              <a:xfrm>
                <a:off x="2920457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89" name="Google Shape;7089;p26"/>
              <p:cNvSpPr/>
              <p:nvPr/>
            </p:nvSpPr>
            <p:spPr>
              <a:xfrm>
                <a:off x="2643408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90" name="Google Shape;7090;p26"/>
              <p:cNvSpPr/>
              <p:nvPr/>
            </p:nvSpPr>
            <p:spPr>
              <a:xfrm>
                <a:off x="2789723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91" name="Google Shape;7091;p26"/>
              <p:cNvSpPr/>
              <p:nvPr/>
            </p:nvSpPr>
            <p:spPr>
              <a:xfrm>
                <a:off x="2512670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92" name="Google Shape;7092;p26"/>
              <p:cNvSpPr/>
              <p:nvPr/>
            </p:nvSpPr>
            <p:spPr>
              <a:xfrm>
                <a:off x="2643408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93" name="Google Shape;7093;p26"/>
              <p:cNvSpPr/>
              <p:nvPr/>
            </p:nvSpPr>
            <p:spPr>
              <a:xfrm>
                <a:off x="3155160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94" name="Google Shape;7094;p26"/>
              <p:cNvSpPr/>
              <p:nvPr/>
            </p:nvSpPr>
            <p:spPr>
              <a:xfrm>
                <a:off x="2494799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95" name="Google Shape;7095;p26"/>
              <p:cNvSpPr/>
              <p:nvPr/>
            </p:nvSpPr>
            <p:spPr>
              <a:xfrm>
                <a:off x="2860190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96" name="Google Shape;7096;p26"/>
              <p:cNvSpPr/>
              <p:nvPr/>
            </p:nvSpPr>
            <p:spPr>
              <a:xfrm>
                <a:off x="3137286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97" name="Google Shape;7097;p26"/>
              <p:cNvSpPr/>
              <p:nvPr/>
            </p:nvSpPr>
            <p:spPr>
              <a:xfrm>
                <a:off x="258314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98" name="Google Shape;7098;p26"/>
              <p:cNvSpPr/>
              <p:nvPr/>
            </p:nvSpPr>
            <p:spPr>
              <a:xfrm>
                <a:off x="3326074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99" name="Google Shape;7099;p26"/>
              <p:cNvSpPr/>
              <p:nvPr/>
            </p:nvSpPr>
            <p:spPr>
              <a:xfrm>
                <a:off x="4028781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00" name="Google Shape;7100;p26"/>
              <p:cNvSpPr/>
              <p:nvPr/>
            </p:nvSpPr>
            <p:spPr>
              <a:xfrm>
                <a:off x="3432287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01" name="Google Shape;7101;p26"/>
              <p:cNvSpPr/>
              <p:nvPr/>
            </p:nvSpPr>
            <p:spPr>
              <a:xfrm>
                <a:off x="4028781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02" name="Google Shape;7102;p26"/>
              <p:cNvSpPr/>
              <p:nvPr/>
            </p:nvSpPr>
            <p:spPr>
              <a:xfrm>
                <a:off x="3326074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03" name="Google Shape;7103;p26"/>
              <p:cNvSpPr/>
              <p:nvPr/>
            </p:nvSpPr>
            <p:spPr>
              <a:xfrm>
                <a:off x="3326074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04" name="Google Shape;7104;p26"/>
              <p:cNvSpPr/>
              <p:nvPr/>
            </p:nvSpPr>
            <p:spPr>
              <a:xfrm>
                <a:off x="3709340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05" name="Google Shape;7105;p26"/>
              <p:cNvSpPr/>
              <p:nvPr/>
            </p:nvSpPr>
            <p:spPr>
              <a:xfrm>
                <a:off x="3898140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06" name="Google Shape;7106;p26"/>
              <p:cNvSpPr/>
              <p:nvPr/>
            </p:nvSpPr>
            <p:spPr>
              <a:xfrm>
                <a:off x="3751732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07" name="Google Shape;7107;p26"/>
              <p:cNvSpPr/>
              <p:nvPr/>
            </p:nvSpPr>
            <p:spPr>
              <a:xfrm>
                <a:off x="3751732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08" name="Google Shape;7108;p26"/>
              <p:cNvSpPr/>
              <p:nvPr/>
            </p:nvSpPr>
            <p:spPr>
              <a:xfrm>
                <a:off x="3474683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09" name="Google Shape;7109;p26"/>
              <p:cNvSpPr/>
              <p:nvPr/>
            </p:nvSpPr>
            <p:spPr>
              <a:xfrm>
                <a:off x="3620998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10" name="Google Shape;7110;p26"/>
              <p:cNvSpPr/>
              <p:nvPr/>
            </p:nvSpPr>
            <p:spPr>
              <a:xfrm>
                <a:off x="3343946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11" name="Google Shape;7111;p26"/>
              <p:cNvSpPr/>
              <p:nvPr/>
            </p:nvSpPr>
            <p:spPr>
              <a:xfrm>
                <a:off x="3474683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12" name="Google Shape;7112;p26"/>
              <p:cNvSpPr/>
              <p:nvPr/>
            </p:nvSpPr>
            <p:spPr>
              <a:xfrm>
                <a:off x="3986435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13" name="Google Shape;7113;p26"/>
              <p:cNvSpPr/>
              <p:nvPr/>
            </p:nvSpPr>
            <p:spPr>
              <a:xfrm>
                <a:off x="3326074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14" name="Google Shape;7114;p26"/>
              <p:cNvSpPr/>
              <p:nvPr/>
            </p:nvSpPr>
            <p:spPr>
              <a:xfrm>
                <a:off x="369146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15" name="Google Shape;7115;p26"/>
              <p:cNvSpPr/>
              <p:nvPr/>
            </p:nvSpPr>
            <p:spPr>
              <a:xfrm>
                <a:off x="3968561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16" name="Google Shape;7116;p26"/>
              <p:cNvSpPr/>
              <p:nvPr/>
            </p:nvSpPr>
            <p:spPr>
              <a:xfrm>
                <a:off x="341441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17" name="Google Shape;7117;p26"/>
              <p:cNvSpPr/>
              <p:nvPr/>
            </p:nvSpPr>
            <p:spPr>
              <a:xfrm>
                <a:off x="4157350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18" name="Google Shape;7118;p26"/>
              <p:cNvSpPr/>
              <p:nvPr/>
            </p:nvSpPr>
            <p:spPr>
              <a:xfrm>
                <a:off x="4860057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19" name="Google Shape;7119;p26"/>
              <p:cNvSpPr/>
              <p:nvPr/>
            </p:nvSpPr>
            <p:spPr>
              <a:xfrm>
                <a:off x="4263563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20" name="Google Shape;7120;p26"/>
              <p:cNvSpPr/>
              <p:nvPr/>
            </p:nvSpPr>
            <p:spPr>
              <a:xfrm>
                <a:off x="4860057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21" name="Google Shape;7121;p26"/>
              <p:cNvSpPr/>
              <p:nvPr/>
            </p:nvSpPr>
            <p:spPr>
              <a:xfrm>
                <a:off x="4157350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22" name="Google Shape;7122;p26"/>
              <p:cNvSpPr/>
              <p:nvPr/>
            </p:nvSpPr>
            <p:spPr>
              <a:xfrm>
                <a:off x="4157350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23" name="Google Shape;7123;p26"/>
              <p:cNvSpPr/>
              <p:nvPr/>
            </p:nvSpPr>
            <p:spPr>
              <a:xfrm>
                <a:off x="4540615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24" name="Google Shape;7124;p26"/>
              <p:cNvSpPr/>
              <p:nvPr/>
            </p:nvSpPr>
            <p:spPr>
              <a:xfrm>
                <a:off x="4729416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25" name="Google Shape;7125;p26"/>
              <p:cNvSpPr/>
              <p:nvPr/>
            </p:nvSpPr>
            <p:spPr>
              <a:xfrm>
                <a:off x="4583007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26" name="Google Shape;7126;p26"/>
              <p:cNvSpPr/>
              <p:nvPr/>
            </p:nvSpPr>
            <p:spPr>
              <a:xfrm>
                <a:off x="4583007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27" name="Google Shape;7127;p26"/>
              <p:cNvSpPr/>
              <p:nvPr/>
            </p:nvSpPr>
            <p:spPr>
              <a:xfrm>
                <a:off x="4305958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28" name="Google Shape;7128;p26"/>
              <p:cNvSpPr/>
              <p:nvPr/>
            </p:nvSpPr>
            <p:spPr>
              <a:xfrm>
                <a:off x="4452273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29" name="Google Shape;7129;p26"/>
              <p:cNvSpPr/>
              <p:nvPr/>
            </p:nvSpPr>
            <p:spPr>
              <a:xfrm>
                <a:off x="4175221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30" name="Google Shape;7130;p26"/>
              <p:cNvSpPr/>
              <p:nvPr/>
            </p:nvSpPr>
            <p:spPr>
              <a:xfrm>
                <a:off x="4305958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31" name="Google Shape;7131;p26"/>
              <p:cNvSpPr/>
              <p:nvPr/>
            </p:nvSpPr>
            <p:spPr>
              <a:xfrm>
                <a:off x="4817711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32" name="Google Shape;7132;p26"/>
              <p:cNvSpPr/>
              <p:nvPr/>
            </p:nvSpPr>
            <p:spPr>
              <a:xfrm>
                <a:off x="4157350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33" name="Google Shape;7133;p26"/>
              <p:cNvSpPr/>
              <p:nvPr/>
            </p:nvSpPr>
            <p:spPr>
              <a:xfrm>
                <a:off x="452274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34" name="Google Shape;7134;p26"/>
              <p:cNvSpPr/>
              <p:nvPr/>
            </p:nvSpPr>
            <p:spPr>
              <a:xfrm>
                <a:off x="4799836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35" name="Google Shape;7135;p26"/>
              <p:cNvSpPr/>
              <p:nvPr/>
            </p:nvSpPr>
            <p:spPr>
              <a:xfrm>
                <a:off x="424569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36" name="Google Shape;7136;p26"/>
              <p:cNvSpPr/>
              <p:nvPr/>
            </p:nvSpPr>
            <p:spPr>
              <a:xfrm>
                <a:off x="4988625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37" name="Google Shape;7137;p26"/>
              <p:cNvSpPr/>
              <p:nvPr/>
            </p:nvSpPr>
            <p:spPr>
              <a:xfrm>
                <a:off x="5691332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38" name="Google Shape;7138;p26"/>
              <p:cNvSpPr/>
              <p:nvPr/>
            </p:nvSpPr>
            <p:spPr>
              <a:xfrm>
                <a:off x="5094838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39" name="Google Shape;7139;p26"/>
              <p:cNvSpPr/>
              <p:nvPr/>
            </p:nvSpPr>
            <p:spPr>
              <a:xfrm>
                <a:off x="5691332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40" name="Google Shape;7140;p26"/>
              <p:cNvSpPr/>
              <p:nvPr/>
            </p:nvSpPr>
            <p:spPr>
              <a:xfrm>
                <a:off x="4988625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41" name="Google Shape;7141;p26"/>
              <p:cNvSpPr/>
              <p:nvPr/>
            </p:nvSpPr>
            <p:spPr>
              <a:xfrm>
                <a:off x="4988625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42" name="Google Shape;7142;p26"/>
              <p:cNvSpPr/>
              <p:nvPr/>
            </p:nvSpPr>
            <p:spPr>
              <a:xfrm>
                <a:off x="5371890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43" name="Google Shape;7143;p26"/>
              <p:cNvSpPr/>
              <p:nvPr/>
            </p:nvSpPr>
            <p:spPr>
              <a:xfrm>
                <a:off x="5560691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44" name="Google Shape;7144;p26"/>
              <p:cNvSpPr/>
              <p:nvPr/>
            </p:nvSpPr>
            <p:spPr>
              <a:xfrm>
                <a:off x="5414283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45" name="Google Shape;7145;p26"/>
              <p:cNvSpPr/>
              <p:nvPr/>
            </p:nvSpPr>
            <p:spPr>
              <a:xfrm>
                <a:off x="5414283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46" name="Google Shape;7146;p26"/>
              <p:cNvSpPr/>
              <p:nvPr/>
            </p:nvSpPr>
            <p:spPr>
              <a:xfrm>
                <a:off x="5137233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47" name="Google Shape;7147;p26"/>
              <p:cNvSpPr/>
              <p:nvPr/>
            </p:nvSpPr>
            <p:spPr>
              <a:xfrm>
                <a:off x="5283549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48" name="Google Shape;7148;p26"/>
              <p:cNvSpPr/>
              <p:nvPr/>
            </p:nvSpPr>
            <p:spPr>
              <a:xfrm>
                <a:off x="5006496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49" name="Google Shape;7149;p26"/>
              <p:cNvSpPr/>
              <p:nvPr/>
            </p:nvSpPr>
            <p:spPr>
              <a:xfrm>
                <a:off x="5137233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50" name="Google Shape;7150;p26"/>
              <p:cNvSpPr/>
              <p:nvPr/>
            </p:nvSpPr>
            <p:spPr>
              <a:xfrm>
                <a:off x="5648986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51" name="Google Shape;7151;p26"/>
              <p:cNvSpPr/>
              <p:nvPr/>
            </p:nvSpPr>
            <p:spPr>
              <a:xfrm>
                <a:off x="4988625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52" name="Google Shape;7152;p26"/>
              <p:cNvSpPr/>
              <p:nvPr/>
            </p:nvSpPr>
            <p:spPr>
              <a:xfrm>
                <a:off x="535401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53" name="Google Shape;7153;p26"/>
              <p:cNvSpPr/>
              <p:nvPr/>
            </p:nvSpPr>
            <p:spPr>
              <a:xfrm>
                <a:off x="5631112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54" name="Google Shape;7154;p26"/>
              <p:cNvSpPr/>
              <p:nvPr/>
            </p:nvSpPr>
            <p:spPr>
              <a:xfrm>
                <a:off x="507696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55" name="Google Shape;7155;p26"/>
              <p:cNvSpPr/>
              <p:nvPr/>
            </p:nvSpPr>
            <p:spPr>
              <a:xfrm>
                <a:off x="5819900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56" name="Google Shape;7156;p26"/>
              <p:cNvSpPr/>
              <p:nvPr/>
            </p:nvSpPr>
            <p:spPr>
              <a:xfrm>
                <a:off x="6522607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57" name="Google Shape;7157;p26"/>
              <p:cNvSpPr/>
              <p:nvPr/>
            </p:nvSpPr>
            <p:spPr>
              <a:xfrm>
                <a:off x="5926113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58" name="Google Shape;7158;p26"/>
              <p:cNvSpPr/>
              <p:nvPr/>
            </p:nvSpPr>
            <p:spPr>
              <a:xfrm>
                <a:off x="6522607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59" name="Google Shape;7159;p26"/>
              <p:cNvSpPr/>
              <p:nvPr/>
            </p:nvSpPr>
            <p:spPr>
              <a:xfrm>
                <a:off x="5819900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60" name="Google Shape;7160;p26"/>
              <p:cNvSpPr/>
              <p:nvPr/>
            </p:nvSpPr>
            <p:spPr>
              <a:xfrm>
                <a:off x="5819900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61" name="Google Shape;7161;p26"/>
              <p:cNvSpPr/>
              <p:nvPr/>
            </p:nvSpPr>
            <p:spPr>
              <a:xfrm>
                <a:off x="6203165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62" name="Google Shape;7162;p26"/>
              <p:cNvSpPr/>
              <p:nvPr/>
            </p:nvSpPr>
            <p:spPr>
              <a:xfrm>
                <a:off x="6391966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63" name="Google Shape;7163;p26"/>
              <p:cNvSpPr/>
              <p:nvPr/>
            </p:nvSpPr>
            <p:spPr>
              <a:xfrm>
                <a:off x="6245558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64" name="Google Shape;7164;p26"/>
              <p:cNvSpPr/>
              <p:nvPr/>
            </p:nvSpPr>
            <p:spPr>
              <a:xfrm>
                <a:off x="6245558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65" name="Google Shape;7165;p26"/>
              <p:cNvSpPr/>
              <p:nvPr/>
            </p:nvSpPr>
            <p:spPr>
              <a:xfrm>
                <a:off x="5968509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66" name="Google Shape;7166;p26"/>
              <p:cNvSpPr/>
              <p:nvPr/>
            </p:nvSpPr>
            <p:spPr>
              <a:xfrm>
                <a:off x="6114824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67" name="Google Shape;7167;p26"/>
              <p:cNvSpPr/>
              <p:nvPr/>
            </p:nvSpPr>
            <p:spPr>
              <a:xfrm>
                <a:off x="5837772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68" name="Google Shape;7168;p26"/>
              <p:cNvSpPr/>
              <p:nvPr/>
            </p:nvSpPr>
            <p:spPr>
              <a:xfrm>
                <a:off x="5968509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69" name="Google Shape;7169;p26"/>
              <p:cNvSpPr/>
              <p:nvPr/>
            </p:nvSpPr>
            <p:spPr>
              <a:xfrm>
                <a:off x="6480261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70" name="Google Shape;7170;p26"/>
              <p:cNvSpPr/>
              <p:nvPr/>
            </p:nvSpPr>
            <p:spPr>
              <a:xfrm>
                <a:off x="5819900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71" name="Google Shape;7171;p26"/>
              <p:cNvSpPr/>
              <p:nvPr/>
            </p:nvSpPr>
            <p:spPr>
              <a:xfrm>
                <a:off x="618529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72" name="Google Shape;7172;p26"/>
              <p:cNvSpPr/>
              <p:nvPr/>
            </p:nvSpPr>
            <p:spPr>
              <a:xfrm>
                <a:off x="6462387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73" name="Google Shape;7173;p26"/>
              <p:cNvSpPr/>
              <p:nvPr/>
            </p:nvSpPr>
            <p:spPr>
              <a:xfrm>
                <a:off x="5908242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74" name="Google Shape;7174;p26"/>
              <p:cNvSpPr/>
              <p:nvPr/>
            </p:nvSpPr>
            <p:spPr>
              <a:xfrm>
                <a:off x="6651176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75" name="Google Shape;7175;p26"/>
              <p:cNvSpPr/>
              <p:nvPr/>
            </p:nvSpPr>
            <p:spPr>
              <a:xfrm>
                <a:off x="7353882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76" name="Google Shape;7176;p26"/>
              <p:cNvSpPr/>
              <p:nvPr/>
            </p:nvSpPr>
            <p:spPr>
              <a:xfrm>
                <a:off x="6757388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77" name="Google Shape;7177;p26"/>
              <p:cNvSpPr/>
              <p:nvPr/>
            </p:nvSpPr>
            <p:spPr>
              <a:xfrm>
                <a:off x="7353882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78" name="Google Shape;7178;p26"/>
              <p:cNvSpPr/>
              <p:nvPr/>
            </p:nvSpPr>
            <p:spPr>
              <a:xfrm>
                <a:off x="6651176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79" name="Google Shape;7179;p26"/>
              <p:cNvSpPr/>
              <p:nvPr/>
            </p:nvSpPr>
            <p:spPr>
              <a:xfrm>
                <a:off x="6651176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80" name="Google Shape;7180;p26"/>
              <p:cNvSpPr/>
              <p:nvPr/>
            </p:nvSpPr>
            <p:spPr>
              <a:xfrm>
                <a:off x="7034441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81" name="Google Shape;7181;p26"/>
              <p:cNvSpPr/>
              <p:nvPr/>
            </p:nvSpPr>
            <p:spPr>
              <a:xfrm>
                <a:off x="7223242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82" name="Google Shape;7182;p26"/>
              <p:cNvSpPr/>
              <p:nvPr/>
            </p:nvSpPr>
            <p:spPr>
              <a:xfrm>
                <a:off x="7076833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83" name="Google Shape;7183;p26"/>
              <p:cNvSpPr/>
              <p:nvPr/>
            </p:nvSpPr>
            <p:spPr>
              <a:xfrm>
                <a:off x="7076833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84" name="Google Shape;7184;p26"/>
              <p:cNvSpPr/>
              <p:nvPr/>
            </p:nvSpPr>
            <p:spPr>
              <a:xfrm>
                <a:off x="6799784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85" name="Google Shape;7185;p26"/>
              <p:cNvSpPr/>
              <p:nvPr/>
            </p:nvSpPr>
            <p:spPr>
              <a:xfrm>
                <a:off x="6946099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86" name="Google Shape;7186;p26"/>
              <p:cNvSpPr/>
              <p:nvPr/>
            </p:nvSpPr>
            <p:spPr>
              <a:xfrm>
                <a:off x="6669047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87" name="Google Shape;7187;p26"/>
              <p:cNvSpPr/>
              <p:nvPr/>
            </p:nvSpPr>
            <p:spPr>
              <a:xfrm>
                <a:off x="6799784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88" name="Google Shape;7188;p26"/>
              <p:cNvSpPr/>
              <p:nvPr/>
            </p:nvSpPr>
            <p:spPr>
              <a:xfrm>
                <a:off x="7311537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89" name="Google Shape;7189;p26"/>
              <p:cNvSpPr/>
              <p:nvPr/>
            </p:nvSpPr>
            <p:spPr>
              <a:xfrm>
                <a:off x="6651176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90" name="Google Shape;7190;p26"/>
              <p:cNvSpPr/>
              <p:nvPr/>
            </p:nvSpPr>
            <p:spPr>
              <a:xfrm>
                <a:off x="701656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91" name="Google Shape;7191;p26"/>
              <p:cNvSpPr/>
              <p:nvPr/>
            </p:nvSpPr>
            <p:spPr>
              <a:xfrm>
                <a:off x="7293662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92" name="Google Shape;7192;p26"/>
              <p:cNvSpPr/>
              <p:nvPr/>
            </p:nvSpPr>
            <p:spPr>
              <a:xfrm>
                <a:off x="673951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93" name="Google Shape;7193;p26"/>
              <p:cNvSpPr/>
              <p:nvPr/>
            </p:nvSpPr>
            <p:spPr>
              <a:xfrm>
                <a:off x="7482451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94" name="Google Shape;7194;p26"/>
              <p:cNvSpPr/>
              <p:nvPr/>
            </p:nvSpPr>
            <p:spPr>
              <a:xfrm>
                <a:off x="8185158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95" name="Google Shape;7195;p26"/>
              <p:cNvSpPr/>
              <p:nvPr/>
            </p:nvSpPr>
            <p:spPr>
              <a:xfrm>
                <a:off x="7588664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96" name="Google Shape;7196;p26"/>
              <p:cNvSpPr/>
              <p:nvPr/>
            </p:nvSpPr>
            <p:spPr>
              <a:xfrm>
                <a:off x="8185158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97" name="Google Shape;7197;p26"/>
              <p:cNvSpPr/>
              <p:nvPr/>
            </p:nvSpPr>
            <p:spPr>
              <a:xfrm>
                <a:off x="7482451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98" name="Google Shape;7198;p26"/>
              <p:cNvSpPr/>
              <p:nvPr/>
            </p:nvSpPr>
            <p:spPr>
              <a:xfrm>
                <a:off x="7482451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99" name="Google Shape;7199;p26"/>
              <p:cNvSpPr/>
              <p:nvPr/>
            </p:nvSpPr>
            <p:spPr>
              <a:xfrm>
                <a:off x="7865716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00" name="Google Shape;7200;p26"/>
              <p:cNvSpPr/>
              <p:nvPr/>
            </p:nvSpPr>
            <p:spPr>
              <a:xfrm>
                <a:off x="8054517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01" name="Google Shape;7201;p26"/>
              <p:cNvSpPr/>
              <p:nvPr/>
            </p:nvSpPr>
            <p:spPr>
              <a:xfrm>
                <a:off x="7908109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02" name="Google Shape;7202;p26"/>
              <p:cNvSpPr/>
              <p:nvPr/>
            </p:nvSpPr>
            <p:spPr>
              <a:xfrm>
                <a:off x="7908109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03" name="Google Shape;7203;p26"/>
              <p:cNvSpPr/>
              <p:nvPr/>
            </p:nvSpPr>
            <p:spPr>
              <a:xfrm>
                <a:off x="7631059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04" name="Google Shape;7204;p26"/>
              <p:cNvSpPr/>
              <p:nvPr/>
            </p:nvSpPr>
            <p:spPr>
              <a:xfrm>
                <a:off x="7777374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05" name="Google Shape;7205;p26"/>
              <p:cNvSpPr/>
              <p:nvPr/>
            </p:nvSpPr>
            <p:spPr>
              <a:xfrm>
                <a:off x="7500322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06" name="Google Shape;7206;p26"/>
              <p:cNvSpPr/>
              <p:nvPr/>
            </p:nvSpPr>
            <p:spPr>
              <a:xfrm>
                <a:off x="7631059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07" name="Google Shape;7207;p26"/>
              <p:cNvSpPr/>
              <p:nvPr/>
            </p:nvSpPr>
            <p:spPr>
              <a:xfrm>
                <a:off x="8142812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08" name="Google Shape;7208;p26"/>
              <p:cNvSpPr/>
              <p:nvPr/>
            </p:nvSpPr>
            <p:spPr>
              <a:xfrm>
                <a:off x="7482451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09" name="Google Shape;7209;p26"/>
              <p:cNvSpPr/>
              <p:nvPr/>
            </p:nvSpPr>
            <p:spPr>
              <a:xfrm>
                <a:off x="7847842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10" name="Google Shape;7210;p26"/>
              <p:cNvSpPr/>
              <p:nvPr/>
            </p:nvSpPr>
            <p:spPr>
              <a:xfrm>
                <a:off x="8124938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11" name="Google Shape;7211;p26"/>
              <p:cNvSpPr/>
              <p:nvPr/>
            </p:nvSpPr>
            <p:spPr>
              <a:xfrm>
                <a:off x="7570793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12" name="Google Shape;7212;p26"/>
              <p:cNvSpPr/>
              <p:nvPr/>
            </p:nvSpPr>
            <p:spPr>
              <a:xfrm>
                <a:off x="8313726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13" name="Google Shape;7213;p26"/>
              <p:cNvSpPr/>
              <p:nvPr/>
            </p:nvSpPr>
            <p:spPr>
              <a:xfrm>
                <a:off x="9016433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14" name="Google Shape;7214;p26"/>
              <p:cNvSpPr/>
              <p:nvPr/>
            </p:nvSpPr>
            <p:spPr>
              <a:xfrm>
                <a:off x="8419939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15" name="Google Shape;7215;p26"/>
              <p:cNvSpPr/>
              <p:nvPr/>
            </p:nvSpPr>
            <p:spPr>
              <a:xfrm>
                <a:off x="9016433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16" name="Google Shape;7216;p26"/>
              <p:cNvSpPr/>
              <p:nvPr/>
            </p:nvSpPr>
            <p:spPr>
              <a:xfrm>
                <a:off x="8313726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17" name="Google Shape;7217;p26"/>
              <p:cNvSpPr/>
              <p:nvPr/>
            </p:nvSpPr>
            <p:spPr>
              <a:xfrm>
                <a:off x="8313726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18" name="Google Shape;7218;p26"/>
              <p:cNvSpPr/>
              <p:nvPr/>
            </p:nvSpPr>
            <p:spPr>
              <a:xfrm>
                <a:off x="8696991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19" name="Google Shape;7219;p26"/>
              <p:cNvSpPr/>
              <p:nvPr/>
            </p:nvSpPr>
            <p:spPr>
              <a:xfrm>
                <a:off x="8885792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20" name="Google Shape;7220;p26"/>
              <p:cNvSpPr/>
              <p:nvPr/>
            </p:nvSpPr>
            <p:spPr>
              <a:xfrm>
                <a:off x="8739384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21" name="Google Shape;7221;p26"/>
              <p:cNvSpPr/>
              <p:nvPr/>
            </p:nvSpPr>
            <p:spPr>
              <a:xfrm>
                <a:off x="8739384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22" name="Google Shape;7222;p26"/>
              <p:cNvSpPr/>
              <p:nvPr/>
            </p:nvSpPr>
            <p:spPr>
              <a:xfrm>
                <a:off x="8462335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23" name="Google Shape;7223;p26"/>
              <p:cNvSpPr/>
              <p:nvPr/>
            </p:nvSpPr>
            <p:spPr>
              <a:xfrm>
                <a:off x="8608650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24" name="Google Shape;7224;p26"/>
              <p:cNvSpPr/>
              <p:nvPr/>
            </p:nvSpPr>
            <p:spPr>
              <a:xfrm>
                <a:off x="8331597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25" name="Google Shape;7225;p26"/>
              <p:cNvSpPr/>
              <p:nvPr/>
            </p:nvSpPr>
            <p:spPr>
              <a:xfrm>
                <a:off x="8462335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26" name="Google Shape;7226;p26"/>
              <p:cNvSpPr/>
              <p:nvPr/>
            </p:nvSpPr>
            <p:spPr>
              <a:xfrm>
                <a:off x="8974087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27" name="Google Shape;7227;p26"/>
              <p:cNvSpPr/>
              <p:nvPr/>
            </p:nvSpPr>
            <p:spPr>
              <a:xfrm>
                <a:off x="8313726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28" name="Google Shape;7228;p26"/>
              <p:cNvSpPr/>
              <p:nvPr/>
            </p:nvSpPr>
            <p:spPr>
              <a:xfrm>
                <a:off x="867911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29" name="Google Shape;7229;p26"/>
              <p:cNvSpPr/>
              <p:nvPr/>
            </p:nvSpPr>
            <p:spPr>
              <a:xfrm>
                <a:off x="8956213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30" name="Google Shape;7230;p26"/>
              <p:cNvSpPr/>
              <p:nvPr/>
            </p:nvSpPr>
            <p:spPr>
              <a:xfrm>
                <a:off x="8402068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_1">
    <p:spTree>
      <p:nvGrpSpPr>
        <p:cNvPr id="1" name="Shape 7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2" name="Google Shape;7232;p27"/>
          <p:cNvGrpSpPr/>
          <p:nvPr/>
        </p:nvGrpSpPr>
        <p:grpSpPr>
          <a:xfrm>
            <a:off x="0" y="-50"/>
            <a:ext cx="725500" cy="5143600"/>
            <a:chOff x="0" y="0"/>
            <a:chExt cx="725500" cy="5143600"/>
          </a:xfrm>
        </p:grpSpPr>
        <p:sp>
          <p:nvSpPr>
            <p:cNvPr id="7233" name="Google Shape;7233;p27"/>
            <p:cNvSpPr/>
            <p:nvPr/>
          </p:nvSpPr>
          <p:spPr>
            <a:xfrm rot="-5400000">
              <a:off x="-2207450" y="2210650"/>
              <a:ext cx="5143500" cy="72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7234" name="Google Shape;7234;p27"/>
            <p:cNvGrpSpPr/>
            <p:nvPr/>
          </p:nvGrpSpPr>
          <p:grpSpPr>
            <a:xfrm>
              <a:off x="0" y="0"/>
              <a:ext cx="668044" cy="5143272"/>
              <a:chOff x="-1" y="4694"/>
              <a:chExt cx="667510" cy="5136594"/>
            </a:xfrm>
          </p:grpSpPr>
          <p:sp>
            <p:nvSpPr>
              <p:cNvPr id="7235" name="Google Shape;7235;p27"/>
              <p:cNvSpPr/>
              <p:nvPr/>
            </p:nvSpPr>
            <p:spPr>
              <a:xfrm rot="5400000" flipH="1">
                <a:off x="38066" y="5009263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36" name="Google Shape;7236;p27"/>
              <p:cNvSpPr/>
              <p:nvPr/>
            </p:nvSpPr>
            <p:spPr>
              <a:xfrm rot="5400000" flipH="1">
                <a:off x="38065" y="4285576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37" name="Google Shape;7237;p27"/>
              <p:cNvSpPr/>
              <p:nvPr/>
            </p:nvSpPr>
            <p:spPr>
              <a:xfrm rot="5400000" flipH="1">
                <a:off x="136783" y="4965432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38" name="Google Shape;7238;p27"/>
              <p:cNvSpPr/>
              <p:nvPr/>
            </p:nvSpPr>
            <p:spPr>
              <a:xfrm rot="5400000" flipH="1">
                <a:off x="169716" y="4285578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39" name="Google Shape;7239;p27"/>
              <p:cNvSpPr/>
              <p:nvPr/>
            </p:nvSpPr>
            <p:spPr>
              <a:xfrm rot="5400000" flipH="1">
                <a:off x="169718" y="5009264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40" name="Google Shape;7240;p27"/>
              <p:cNvSpPr/>
              <p:nvPr/>
            </p:nvSpPr>
            <p:spPr>
              <a:xfrm rot="5400000" flipH="1">
                <a:off x="-415247" y="4700399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41" name="Google Shape;7241;p27"/>
              <p:cNvSpPr/>
              <p:nvPr/>
            </p:nvSpPr>
            <p:spPr>
              <a:xfrm rot="5400000" flipH="1">
                <a:off x="136761" y="4680087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42" name="Google Shape;7242;p27"/>
              <p:cNvSpPr/>
              <p:nvPr/>
            </p:nvSpPr>
            <p:spPr>
              <a:xfrm rot="5400000" flipH="1">
                <a:off x="45838" y="4304291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43" name="Google Shape;7243;p27"/>
              <p:cNvSpPr/>
              <p:nvPr/>
            </p:nvSpPr>
            <p:spPr>
              <a:xfrm rot="5400000" flipH="1">
                <a:off x="345553" y="4727296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44" name="Google Shape;7244;p27"/>
              <p:cNvSpPr/>
              <p:nvPr/>
            </p:nvSpPr>
            <p:spPr>
              <a:xfrm rot="5400000" flipH="1">
                <a:off x="-28078" y="4504753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45" name="Google Shape;7245;p27"/>
              <p:cNvSpPr/>
              <p:nvPr/>
            </p:nvSpPr>
            <p:spPr>
              <a:xfrm rot="5400000" flipH="1">
                <a:off x="103573" y="4504755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46" name="Google Shape;7246;p27"/>
              <p:cNvSpPr/>
              <p:nvPr/>
            </p:nvSpPr>
            <p:spPr>
              <a:xfrm rot="5400000" flipH="1">
                <a:off x="56473" y="4543190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47" name="Google Shape;7247;p27"/>
              <p:cNvSpPr/>
              <p:nvPr/>
            </p:nvSpPr>
            <p:spPr>
              <a:xfrm rot="5400000" flipH="1">
                <a:off x="339047" y="4299240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48" name="Google Shape;7248;p27"/>
              <p:cNvSpPr/>
              <p:nvPr/>
            </p:nvSpPr>
            <p:spPr>
              <a:xfrm rot="5400000" flipH="1">
                <a:off x="103575" y="4790076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49" name="Google Shape;7249;p27"/>
              <p:cNvSpPr/>
              <p:nvPr/>
            </p:nvSpPr>
            <p:spPr>
              <a:xfrm rot="5400000" flipH="1">
                <a:off x="45767" y="4589637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50" name="Google Shape;7250;p27"/>
              <p:cNvSpPr/>
              <p:nvPr/>
            </p:nvSpPr>
            <p:spPr>
              <a:xfrm rot="5400000" flipH="1">
                <a:off x="45814" y="4875007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51" name="Google Shape;7251;p27"/>
              <p:cNvSpPr/>
              <p:nvPr/>
            </p:nvSpPr>
            <p:spPr>
              <a:xfrm rot="5400000" flipH="1">
                <a:off x="-28077" y="4790075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52" name="Google Shape;7252;p27"/>
              <p:cNvSpPr/>
              <p:nvPr/>
            </p:nvSpPr>
            <p:spPr>
              <a:xfrm rot="5400000" flipH="1">
                <a:off x="136807" y="4394765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53" name="Google Shape;7253;p27"/>
              <p:cNvSpPr/>
              <p:nvPr/>
            </p:nvSpPr>
            <p:spPr>
              <a:xfrm rot="5400000" flipH="1">
                <a:off x="75763" y="4549543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54" name="Google Shape;7254;p27"/>
              <p:cNvSpPr/>
              <p:nvPr/>
            </p:nvSpPr>
            <p:spPr>
              <a:xfrm rot="5400000" flipH="1">
                <a:off x="-257990" y="4568760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55" name="Google Shape;7255;p27"/>
              <p:cNvSpPr/>
              <p:nvPr/>
            </p:nvSpPr>
            <p:spPr>
              <a:xfrm rot="5400000" flipH="1">
                <a:off x="118350" y="4661776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56" name="Google Shape;7256;p27"/>
              <p:cNvSpPr/>
              <p:nvPr/>
            </p:nvSpPr>
            <p:spPr>
              <a:xfrm rot="5400000" flipH="1">
                <a:off x="118373" y="4376431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57" name="Google Shape;7257;p27"/>
              <p:cNvSpPr/>
              <p:nvPr/>
            </p:nvSpPr>
            <p:spPr>
              <a:xfrm rot="5400000" flipH="1">
                <a:off x="118350" y="4947096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58" name="Google Shape;7258;p27"/>
              <p:cNvSpPr/>
              <p:nvPr/>
            </p:nvSpPr>
            <p:spPr>
              <a:xfrm rot="5400000" flipH="1">
                <a:off x="38066" y="4153171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59" name="Google Shape;7259;p27"/>
              <p:cNvSpPr/>
              <p:nvPr/>
            </p:nvSpPr>
            <p:spPr>
              <a:xfrm rot="5400000" flipH="1">
                <a:off x="38065" y="3429484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60" name="Google Shape;7260;p27"/>
              <p:cNvSpPr/>
              <p:nvPr/>
            </p:nvSpPr>
            <p:spPr>
              <a:xfrm rot="5400000" flipH="1">
                <a:off x="136783" y="4109341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61" name="Google Shape;7261;p27"/>
              <p:cNvSpPr/>
              <p:nvPr/>
            </p:nvSpPr>
            <p:spPr>
              <a:xfrm rot="5400000" flipH="1">
                <a:off x="169716" y="3429486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62" name="Google Shape;7262;p27"/>
              <p:cNvSpPr/>
              <p:nvPr/>
            </p:nvSpPr>
            <p:spPr>
              <a:xfrm rot="5400000" flipH="1">
                <a:off x="169718" y="4153173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63" name="Google Shape;7263;p27"/>
              <p:cNvSpPr/>
              <p:nvPr/>
            </p:nvSpPr>
            <p:spPr>
              <a:xfrm rot="5400000" flipH="1">
                <a:off x="-415247" y="3844307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64" name="Google Shape;7264;p27"/>
              <p:cNvSpPr/>
              <p:nvPr/>
            </p:nvSpPr>
            <p:spPr>
              <a:xfrm rot="5400000" flipH="1">
                <a:off x="136761" y="3823995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65" name="Google Shape;7265;p27"/>
              <p:cNvSpPr/>
              <p:nvPr/>
            </p:nvSpPr>
            <p:spPr>
              <a:xfrm rot="5400000" flipH="1">
                <a:off x="45838" y="3448200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66" name="Google Shape;7266;p27"/>
              <p:cNvSpPr/>
              <p:nvPr/>
            </p:nvSpPr>
            <p:spPr>
              <a:xfrm rot="5400000" flipH="1">
                <a:off x="345553" y="3871205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67" name="Google Shape;7267;p27"/>
              <p:cNvSpPr/>
              <p:nvPr/>
            </p:nvSpPr>
            <p:spPr>
              <a:xfrm rot="5400000" flipH="1">
                <a:off x="-28078" y="3648661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68" name="Google Shape;7268;p27"/>
              <p:cNvSpPr/>
              <p:nvPr/>
            </p:nvSpPr>
            <p:spPr>
              <a:xfrm rot="5400000" flipH="1">
                <a:off x="103573" y="3648663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69" name="Google Shape;7269;p27"/>
              <p:cNvSpPr/>
              <p:nvPr/>
            </p:nvSpPr>
            <p:spPr>
              <a:xfrm rot="5400000" flipH="1">
                <a:off x="56473" y="3687098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70" name="Google Shape;7270;p27"/>
              <p:cNvSpPr/>
              <p:nvPr/>
            </p:nvSpPr>
            <p:spPr>
              <a:xfrm rot="5400000" flipH="1">
                <a:off x="339047" y="3443149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71" name="Google Shape;7271;p27"/>
              <p:cNvSpPr/>
              <p:nvPr/>
            </p:nvSpPr>
            <p:spPr>
              <a:xfrm rot="5400000" flipH="1">
                <a:off x="103575" y="3933984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72" name="Google Shape;7272;p27"/>
              <p:cNvSpPr/>
              <p:nvPr/>
            </p:nvSpPr>
            <p:spPr>
              <a:xfrm rot="5400000" flipH="1">
                <a:off x="45767" y="3733545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73" name="Google Shape;7273;p27"/>
              <p:cNvSpPr/>
              <p:nvPr/>
            </p:nvSpPr>
            <p:spPr>
              <a:xfrm rot="5400000" flipH="1">
                <a:off x="45814" y="4018915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74" name="Google Shape;7274;p27"/>
              <p:cNvSpPr/>
              <p:nvPr/>
            </p:nvSpPr>
            <p:spPr>
              <a:xfrm rot="5400000" flipH="1">
                <a:off x="-28077" y="3933983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75" name="Google Shape;7275;p27"/>
              <p:cNvSpPr/>
              <p:nvPr/>
            </p:nvSpPr>
            <p:spPr>
              <a:xfrm rot="5400000" flipH="1">
                <a:off x="136807" y="3538673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76" name="Google Shape;7276;p27"/>
              <p:cNvSpPr/>
              <p:nvPr/>
            </p:nvSpPr>
            <p:spPr>
              <a:xfrm rot="5400000" flipH="1">
                <a:off x="75763" y="3693451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77" name="Google Shape;7277;p27"/>
              <p:cNvSpPr/>
              <p:nvPr/>
            </p:nvSpPr>
            <p:spPr>
              <a:xfrm rot="5400000" flipH="1">
                <a:off x="-257990" y="3712668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78" name="Google Shape;7278;p27"/>
              <p:cNvSpPr/>
              <p:nvPr/>
            </p:nvSpPr>
            <p:spPr>
              <a:xfrm rot="5400000" flipH="1">
                <a:off x="118350" y="3805685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79" name="Google Shape;7279;p27"/>
              <p:cNvSpPr/>
              <p:nvPr/>
            </p:nvSpPr>
            <p:spPr>
              <a:xfrm rot="5400000" flipH="1">
                <a:off x="118373" y="3520339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80" name="Google Shape;7280;p27"/>
              <p:cNvSpPr/>
              <p:nvPr/>
            </p:nvSpPr>
            <p:spPr>
              <a:xfrm rot="5400000" flipH="1">
                <a:off x="118350" y="4091005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81" name="Google Shape;7281;p27"/>
              <p:cNvSpPr/>
              <p:nvPr/>
            </p:nvSpPr>
            <p:spPr>
              <a:xfrm rot="5400000" flipH="1">
                <a:off x="38066" y="3297079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82" name="Google Shape;7282;p27"/>
              <p:cNvSpPr/>
              <p:nvPr/>
            </p:nvSpPr>
            <p:spPr>
              <a:xfrm rot="5400000" flipH="1">
                <a:off x="38065" y="2573393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83" name="Google Shape;7283;p27"/>
              <p:cNvSpPr/>
              <p:nvPr/>
            </p:nvSpPr>
            <p:spPr>
              <a:xfrm rot="5400000" flipH="1">
                <a:off x="136783" y="3253249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84" name="Google Shape;7284;p27"/>
              <p:cNvSpPr/>
              <p:nvPr/>
            </p:nvSpPr>
            <p:spPr>
              <a:xfrm rot="5400000" flipH="1">
                <a:off x="169716" y="2573394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85" name="Google Shape;7285;p27"/>
              <p:cNvSpPr/>
              <p:nvPr/>
            </p:nvSpPr>
            <p:spPr>
              <a:xfrm rot="5400000" flipH="1">
                <a:off x="169718" y="3297081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86" name="Google Shape;7286;p27"/>
              <p:cNvSpPr/>
              <p:nvPr/>
            </p:nvSpPr>
            <p:spPr>
              <a:xfrm rot="5400000" flipH="1">
                <a:off x="-415247" y="2988216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87" name="Google Shape;7287;p27"/>
              <p:cNvSpPr/>
              <p:nvPr/>
            </p:nvSpPr>
            <p:spPr>
              <a:xfrm rot="5400000" flipH="1">
                <a:off x="136761" y="2967903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88" name="Google Shape;7288;p27"/>
              <p:cNvSpPr/>
              <p:nvPr/>
            </p:nvSpPr>
            <p:spPr>
              <a:xfrm rot="5400000" flipH="1">
                <a:off x="45838" y="2592108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89" name="Google Shape;7289;p27"/>
              <p:cNvSpPr/>
              <p:nvPr/>
            </p:nvSpPr>
            <p:spPr>
              <a:xfrm rot="5400000" flipH="1">
                <a:off x="345553" y="3015113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90" name="Google Shape;7290;p27"/>
              <p:cNvSpPr/>
              <p:nvPr/>
            </p:nvSpPr>
            <p:spPr>
              <a:xfrm rot="5400000" flipH="1">
                <a:off x="-28078" y="2792570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91" name="Google Shape;7291;p27"/>
              <p:cNvSpPr/>
              <p:nvPr/>
            </p:nvSpPr>
            <p:spPr>
              <a:xfrm rot="5400000" flipH="1">
                <a:off x="103573" y="2792571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92" name="Google Shape;7292;p27"/>
              <p:cNvSpPr/>
              <p:nvPr/>
            </p:nvSpPr>
            <p:spPr>
              <a:xfrm rot="5400000" flipH="1">
                <a:off x="56473" y="2831007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93" name="Google Shape;7293;p27"/>
              <p:cNvSpPr/>
              <p:nvPr/>
            </p:nvSpPr>
            <p:spPr>
              <a:xfrm rot="5400000" flipH="1">
                <a:off x="339047" y="2587057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94" name="Google Shape;7294;p27"/>
              <p:cNvSpPr/>
              <p:nvPr/>
            </p:nvSpPr>
            <p:spPr>
              <a:xfrm rot="5400000" flipH="1">
                <a:off x="103575" y="3077893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95" name="Google Shape;7295;p27"/>
              <p:cNvSpPr/>
              <p:nvPr/>
            </p:nvSpPr>
            <p:spPr>
              <a:xfrm rot="5400000" flipH="1">
                <a:off x="45767" y="2877454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96" name="Google Shape;7296;p27"/>
              <p:cNvSpPr/>
              <p:nvPr/>
            </p:nvSpPr>
            <p:spPr>
              <a:xfrm rot="5400000" flipH="1">
                <a:off x="45814" y="3162823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97" name="Google Shape;7297;p27"/>
              <p:cNvSpPr/>
              <p:nvPr/>
            </p:nvSpPr>
            <p:spPr>
              <a:xfrm rot="5400000" flipH="1">
                <a:off x="-28077" y="3077891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98" name="Google Shape;7298;p27"/>
              <p:cNvSpPr/>
              <p:nvPr/>
            </p:nvSpPr>
            <p:spPr>
              <a:xfrm rot="5400000" flipH="1">
                <a:off x="136807" y="2682582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99" name="Google Shape;7299;p27"/>
              <p:cNvSpPr/>
              <p:nvPr/>
            </p:nvSpPr>
            <p:spPr>
              <a:xfrm rot="5400000" flipH="1">
                <a:off x="75763" y="2837359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00" name="Google Shape;7300;p27"/>
              <p:cNvSpPr/>
              <p:nvPr/>
            </p:nvSpPr>
            <p:spPr>
              <a:xfrm rot="5400000" flipH="1">
                <a:off x="-257990" y="2856577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01" name="Google Shape;7301;p27"/>
              <p:cNvSpPr/>
              <p:nvPr/>
            </p:nvSpPr>
            <p:spPr>
              <a:xfrm rot="5400000" flipH="1">
                <a:off x="118350" y="2949593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02" name="Google Shape;7302;p27"/>
              <p:cNvSpPr/>
              <p:nvPr/>
            </p:nvSpPr>
            <p:spPr>
              <a:xfrm rot="5400000" flipH="1">
                <a:off x="118373" y="2664247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03" name="Google Shape;7303;p27"/>
              <p:cNvSpPr/>
              <p:nvPr/>
            </p:nvSpPr>
            <p:spPr>
              <a:xfrm rot="5400000" flipH="1">
                <a:off x="118350" y="3234913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04" name="Google Shape;7304;p27"/>
              <p:cNvSpPr/>
              <p:nvPr/>
            </p:nvSpPr>
            <p:spPr>
              <a:xfrm rot="5400000" flipH="1">
                <a:off x="38066" y="2440988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05" name="Google Shape;7305;p27"/>
              <p:cNvSpPr/>
              <p:nvPr/>
            </p:nvSpPr>
            <p:spPr>
              <a:xfrm rot="5400000" flipH="1">
                <a:off x="38065" y="1717301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06" name="Google Shape;7306;p27"/>
              <p:cNvSpPr/>
              <p:nvPr/>
            </p:nvSpPr>
            <p:spPr>
              <a:xfrm rot="5400000" flipH="1">
                <a:off x="136783" y="2397157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07" name="Google Shape;7307;p27"/>
              <p:cNvSpPr/>
              <p:nvPr/>
            </p:nvSpPr>
            <p:spPr>
              <a:xfrm rot="5400000" flipH="1">
                <a:off x="169716" y="1717303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08" name="Google Shape;7308;p27"/>
              <p:cNvSpPr/>
              <p:nvPr/>
            </p:nvSpPr>
            <p:spPr>
              <a:xfrm rot="5400000" flipH="1">
                <a:off x="169718" y="2440989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09" name="Google Shape;7309;p27"/>
              <p:cNvSpPr/>
              <p:nvPr/>
            </p:nvSpPr>
            <p:spPr>
              <a:xfrm rot="5400000" flipH="1">
                <a:off x="-415247" y="2132124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10" name="Google Shape;7310;p27"/>
              <p:cNvSpPr/>
              <p:nvPr/>
            </p:nvSpPr>
            <p:spPr>
              <a:xfrm rot="5400000" flipH="1">
                <a:off x="136761" y="2111812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11" name="Google Shape;7311;p27"/>
              <p:cNvSpPr/>
              <p:nvPr/>
            </p:nvSpPr>
            <p:spPr>
              <a:xfrm rot="5400000" flipH="1">
                <a:off x="45838" y="1736016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12" name="Google Shape;7312;p27"/>
              <p:cNvSpPr/>
              <p:nvPr/>
            </p:nvSpPr>
            <p:spPr>
              <a:xfrm rot="5400000" flipH="1">
                <a:off x="345553" y="2159021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13" name="Google Shape;7313;p27"/>
              <p:cNvSpPr/>
              <p:nvPr/>
            </p:nvSpPr>
            <p:spPr>
              <a:xfrm rot="5400000" flipH="1">
                <a:off x="-28078" y="1936478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14" name="Google Shape;7314;p27"/>
              <p:cNvSpPr/>
              <p:nvPr/>
            </p:nvSpPr>
            <p:spPr>
              <a:xfrm rot="5400000" flipH="1">
                <a:off x="103573" y="1936479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15" name="Google Shape;7315;p27"/>
              <p:cNvSpPr/>
              <p:nvPr/>
            </p:nvSpPr>
            <p:spPr>
              <a:xfrm rot="5400000" flipH="1">
                <a:off x="56473" y="1974915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16" name="Google Shape;7316;p27"/>
              <p:cNvSpPr/>
              <p:nvPr/>
            </p:nvSpPr>
            <p:spPr>
              <a:xfrm rot="5400000" flipH="1">
                <a:off x="339047" y="1730965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17" name="Google Shape;7317;p27"/>
              <p:cNvSpPr/>
              <p:nvPr/>
            </p:nvSpPr>
            <p:spPr>
              <a:xfrm rot="5400000" flipH="1">
                <a:off x="103575" y="2221801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18" name="Google Shape;7318;p27"/>
              <p:cNvSpPr/>
              <p:nvPr/>
            </p:nvSpPr>
            <p:spPr>
              <a:xfrm rot="5400000" flipH="1">
                <a:off x="45767" y="2021362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19" name="Google Shape;7319;p27"/>
              <p:cNvSpPr/>
              <p:nvPr/>
            </p:nvSpPr>
            <p:spPr>
              <a:xfrm rot="5400000" flipH="1">
                <a:off x="45814" y="2306732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20" name="Google Shape;7320;p27"/>
              <p:cNvSpPr/>
              <p:nvPr/>
            </p:nvSpPr>
            <p:spPr>
              <a:xfrm rot="5400000" flipH="1">
                <a:off x="-28077" y="2221799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21" name="Google Shape;7321;p27"/>
              <p:cNvSpPr/>
              <p:nvPr/>
            </p:nvSpPr>
            <p:spPr>
              <a:xfrm rot="5400000" flipH="1">
                <a:off x="136807" y="1826490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22" name="Google Shape;7322;p27"/>
              <p:cNvSpPr/>
              <p:nvPr/>
            </p:nvSpPr>
            <p:spPr>
              <a:xfrm rot="5400000" flipH="1">
                <a:off x="75763" y="1981268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23" name="Google Shape;7323;p27"/>
              <p:cNvSpPr/>
              <p:nvPr/>
            </p:nvSpPr>
            <p:spPr>
              <a:xfrm rot="5400000" flipH="1">
                <a:off x="-257990" y="2000485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24" name="Google Shape;7324;p27"/>
              <p:cNvSpPr/>
              <p:nvPr/>
            </p:nvSpPr>
            <p:spPr>
              <a:xfrm rot="5400000" flipH="1">
                <a:off x="118350" y="2093501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25" name="Google Shape;7325;p27"/>
              <p:cNvSpPr/>
              <p:nvPr/>
            </p:nvSpPr>
            <p:spPr>
              <a:xfrm rot="5400000" flipH="1">
                <a:off x="118373" y="1808156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26" name="Google Shape;7326;p27"/>
              <p:cNvSpPr/>
              <p:nvPr/>
            </p:nvSpPr>
            <p:spPr>
              <a:xfrm rot="5400000" flipH="1">
                <a:off x="118350" y="2378821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27" name="Google Shape;7327;p27"/>
              <p:cNvSpPr/>
              <p:nvPr/>
            </p:nvSpPr>
            <p:spPr>
              <a:xfrm rot="5400000" flipH="1">
                <a:off x="38066" y="1584896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28" name="Google Shape;7328;p27"/>
              <p:cNvSpPr/>
              <p:nvPr/>
            </p:nvSpPr>
            <p:spPr>
              <a:xfrm rot="5400000" flipH="1">
                <a:off x="38065" y="861209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29" name="Google Shape;7329;p27"/>
              <p:cNvSpPr/>
              <p:nvPr/>
            </p:nvSpPr>
            <p:spPr>
              <a:xfrm rot="5400000" flipH="1">
                <a:off x="136783" y="1541066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30" name="Google Shape;7330;p27"/>
              <p:cNvSpPr/>
              <p:nvPr/>
            </p:nvSpPr>
            <p:spPr>
              <a:xfrm rot="5400000" flipH="1">
                <a:off x="169716" y="861211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31" name="Google Shape;7331;p27"/>
              <p:cNvSpPr/>
              <p:nvPr/>
            </p:nvSpPr>
            <p:spPr>
              <a:xfrm rot="5400000" flipH="1">
                <a:off x="169718" y="1584897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32" name="Google Shape;7332;p27"/>
              <p:cNvSpPr/>
              <p:nvPr/>
            </p:nvSpPr>
            <p:spPr>
              <a:xfrm rot="5400000" flipH="1">
                <a:off x="-415247" y="1276032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33" name="Google Shape;7333;p27"/>
              <p:cNvSpPr/>
              <p:nvPr/>
            </p:nvSpPr>
            <p:spPr>
              <a:xfrm rot="5400000" flipH="1">
                <a:off x="136761" y="1255720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34" name="Google Shape;7334;p27"/>
              <p:cNvSpPr/>
              <p:nvPr/>
            </p:nvSpPr>
            <p:spPr>
              <a:xfrm rot="5400000" flipH="1">
                <a:off x="45838" y="879924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35" name="Google Shape;7335;p27"/>
              <p:cNvSpPr/>
              <p:nvPr/>
            </p:nvSpPr>
            <p:spPr>
              <a:xfrm rot="5400000" flipH="1">
                <a:off x="345553" y="1302930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36" name="Google Shape;7336;p27"/>
              <p:cNvSpPr/>
              <p:nvPr/>
            </p:nvSpPr>
            <p:spPr>
              <a:xfrm rot="5400000" flipH="1">
                <a:off x="-28078" y="1080386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37" name="Google Shape;7337;p27"/>
              <p:cNvSpPr/>
              <p:nvPr/>
            </p:nvSpPr>
            <p:spPr>
              <a:xfrm rot="5400000" flipH="1">
                <a:off x="103573" y="1080388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38" name="Google Shape;7338;p27"/>
              <p:cNvSpPr/>
              <p:nvPr/>
            </p:nvSpPr>
            <p:spPr>
              <a:xfrm rot="5400000" flipH="1">
                <a:off x="56473" y="1118823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39" name="Google Shape;7339;p27"/>
              <p:cNvSpPr/>
              <p:nvPr/>
            </p:nvSpPr>
            <p:spPr>
              <a:xfrm rot="5400000" flipH="1">
                <a:off x="339047" y="874874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40" name="Google Shape;7340;p27"/>
              <p:cNvSpPr/>
              <p:nvPr/>
            </p:nvSpPr>
            <p:spPr>
              <a:xfrm rot="5400000" flipH="1">
                <a:off x="103575" y="1365709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41" name="Google Shape;7341;p27"/>
              <p:cNvSpPr/>
              <p:nvPr/>
            </p:nvSpPr>
            <p:spPr>
              <a:xfrm rot="5400000" flipH="1">
                <a:off x="45767" y="1165270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42" name="Google Shape;7342;p27"/>
              <p:cNvSpPr/>
              <p:nvPr/>
            </p:nvSpPr>
            <p:spPr>
              <a:xfrm rot="5400000" flipH="1">
                <a:off x="45814" y="1450640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43" name="Google Shape;7343;p27"/>
              <p:cNvSpPr/>
              <p:nvPr/>
            </p:nvSpPr>
            <p:spPr>
              <a:xfrm rot="5400000" flipH="1">
                <a:off x="-28077" y="1365708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44" name="Google Shape;7344;p27"/>
              <p:cNvSpPr/>
              <p:nvPr/>
            </p:nvSpPr>
            <p:spPr>
              <a:xfrm rot="5400000" flipH="1">
                <a:off x="136807" y="970398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45" name="Google Shape;7345;p27"/>
              <p:cNvSpPr/>
              <p:nvPr/>
            </p:nvSpPr>
            <p:spPr>
              <a:xfrm rot="5400000" flipH="1">
                <a:off x="75763" y="1125176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46" name="Google Shape;7346;p27"/>
              <p:cNvSpPr/>
              <p:nvPr/>
            </p:nvSpPr>
            <p:spPr>
              <a:xfrm rot="5400000" flipH="1">
                <a:off x="-257990" y="1144393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47" name="Google Shape;7347;p27"/>
              <p:cNvSpPr/>
              <p:nvPr/>
            </p:nvSpPr>
            <p:spPr>
              <a:xfrm rot="5400000" flipH="1">
                <a:off x="118350" y="1237409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48" name="Google Shape;7348;p27"/>
              <p:cNvSpPr/>
              <p:nvPr/>
            </p:nvSpPr>
            <p:spPr>
              <a:xfrm rot="5400000" flipH="1">
                <a:off x="118373" y="952064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49" name="Google Shape;7349;p27"/>
              <p:cNvSpPr/>
              <p:nvPr/>
            </p:nvSpPr>
            <p:spPr>
              <a:xfrm rot="5400000" flipH="1">
                <a:off x="118350" y="1522730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50" name="Google Shape;7350;p27"/>
              <p:cNvSpPr/>
              <p:nvPr/>
            </p:nvSpPr>
            <p:spPr>
              <a:xfrm rot="5400000" flipH="1">
                <a:off x="38066" y="728804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51" name="Google Shape;7351;p27"/>
              <p:cNvSpPr/>
              <p:nvPr/>
            </p:nvSpPr>
            <p:spPr>
              <a:xfrm rot="5400000" flipH="1">
                <a:off x="38065" y="5118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52" name="Google Shape;7352;p27"/>
              <p:cNvSpPr/>
              <p:nvPr/>
            </p:nvSpPr>
            <p:spPr>
              <a:xfrm rot="5400000" flipH="1">
                <a:off x="136783" y="684974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53" name="Google Shape;7353;p27"/>
              <p:cNvSpPr/>
              <p:nvPr/>
            </p:nvSpPr>
            <p:spPr>
              <a:xfrm rot="5400000" flipH="1">
                <a:off x="169716" y="5119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54" name="Google Shape;7354;p27"/>
              <p:cNvSpPr/>
              <p:nvPr/>
            </p:nvSpPr>
            <p:spPr>
              <a:xfrm rot="5400000" flipH="1">
                <a:off x="169718" y="728806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55" name="Google Shape;7355;p27"/>
              <p:cNvSpPr/>
              <p:nvPr/>
            </p:nvSpPr>
            <p:spPr>
              <a:xfrm rot="5400000" flipH="1">
                <a:off x="-415247" y="419941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56" name="Google Shape;7356;p27"/>
              <p:cNvSpPr/>
              <p:nvPr/>
            </p:nvSpPr>
            <p:spPr>
              <a:xfrm rot="5400000" flipH="1">
                <a:off x="136761" y="399628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57" name="Google Shape;7357;p27"/>
              <p:cNvSpPr/>
              <p:nvPr/>
            </p:nvSpPr>
            <p:spPr>
              <a:xfrm rot="5400000" flipH="1">
                <a:off x="45838" y="23833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58" name="Google Shape;7358;p27"/>
              <p:cNvSpPr/>
              <p:nvPr/>
            </p:nvSpPr>
            <p:spPr>
              <a:xfrm rot="5400000" flipH="1">
                <a:off x="345553" y="446838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59" name="Google Shape;7359;p27"/>
              <p:cNvSpPr/>
              <p:nvPr/>
            </p:nvSpPr>
            <p:spPr>
              <a:xfrm rot="5400000" flipH="1">
                <a:off x="-28078" y="224294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60" name="Google Shape;7360;p27"/>
              <p:cNvSpPr/>
              <p:nvPr/>
            </p:nvSpPr>
            <p:spPr>
              <a:xfrm rot="5400000" flipH="1">
                <a:off x="103573" y="224296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61" name="Google Shape;7361;p27"/>
              <p:cNvSpPr/>
              <p:nvPr/>
            </p:nvSpPr>
            <p:spPr>
              <a:xfrm rot="5400000" flipH="1">
                <a:off x="56473" y="262731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62" name="Google Shape;7362;p27"/>
              <p:cNvSpPr/>
              <p:nvPr/>
            </p:nvSpPr>
            <p:spPr>
              <a:xfrm rot="5400000" flipH="1">
                <a:off x="339047" y="18782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63" name="Google Shape;7363;p27"/>
              <p:cNvSpPr/>
              <p:nvPr/>
            </p:nvSpPr>
            <p:spPr>
              <a:xfrm rot="5400000" flipH="1">
                <a:off x="103575" y="509618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64" name="Google Shape;7364;p27"/>
              <p:cNvSpPr/>
              <p:nvPr/>
            </p:nvSpPr>
            <p:spPr>
              <a:xfrm rot="5400000" flipH="1">
                <a:off x="45767" y="309178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65" name="Google Shape;7365;p27"/>
              <p:cNvSpPr/>
              <p:nvPr/>
            </p:nvSpPr>
            <p:spPr>
              <a:xfrm rot="5400000" flipH="1">
                <a:off x="45814" y="594548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66" name="Google Shape;7366;p27"/>
              <p:cNvSpPr/>
              <p:nvPr/>
            </p:nvSpPr>
            <p:spPr>
              <a:xfrm rot="5400000" flipH="1">
                <a:off x="-28077" y="509616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67" name="Google Shape;7367;p27"/>
              <p:cNvSpPr/>
              <p:nvPr/>
            </p:nvSpPr>
            <p:spPr>
              <a:xfrm rot="5400000" flipH="1">
                <a:off x="136807" y="114307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68" name="Google Shape;7368;p27"/>
              <p:cNvSpPr/>
              <p:nvPr/>
            </p:nvSpPr>
            <p:spPr>
              <a:xfrm rot="5400000" flipH="1">
                <a:off x="75763" y="269084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69" name="Google Shape;7369;p27"/>
              <p:cNvSpPr/>
              <p:nvPr/>
            </p:nvSpPr>
            <p:spPr>
              <a:xfrm rot="5400000" flipH="1">
                <a:off x="-257990" y="288302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70" name="Google Shape;7370;p27"/>
              <p:cNvSpPr/>
              <p:nvPr/>
            </p:nvSpPr>
            <p:spPr>
              <a:xfrm rot="5400000" flipH="1">
                <a:off x="118350" y="381318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71" name="Google Shape;7371;p27"/>
              <p:cNvSpPr/>
              <p:nvPr/>
            </p:nvSpPr>
            <p:spPr>
              <a:xfrm rot="5400000" flipH="1">
                <a:off x="118373" y="95972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72" name="Google Shape;7372;p27"/>
              <p:cNvSpPr/>
              <p:nvPr/>
            </p:nvSpPr>
            <p:spPr>
              <a:xfrm rot="5400000" flipH="1">
                <a:off x="118350" y="666638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7373" name="Google Shape;7373;p27"/>
          <p:cNvGrpSpPr/>
          <p:nvPr/>
        </p:nvGrpSpPr>
        <p:grpSpPr>
          <a:xfrm flipH="1">
            <a:off x="8430775" y="-2325"/>
            <a:ext cx="725500" cy="5143600"/>
            <a:chOff x="0" y="0"/>
            <a:chExt cx="725500" cy="5143600"/>
          </a:xfrm>
        </p:grpSpPr>
        <p:sp>
          <p:nvSpPr>
            <p:cNvPr id="7374" name="Google Shape;7374;p27"/>
            <p:cNvSpPr/>
            <p:nvPr/>
          </p:nvSpPr>
          <p:spPr>
            <a:xfrm rot="-5400000">
              <a:off x="-2207450" y="2210650"/>
              <a:ext cx="5143500" cy="72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7375" name="Google Shape;7375;p27"/>
            <p:cNvGrpSpPr/>
            <p:nvPr/>
          </p:nvGrpSpPr>
          <p:grpSpPr>
            <a:xfrm>
              <a:off x="0" y="0"/>
              <a:ext cx="668044" cy="5143272"/>
              <a:chOff x="-1" y="4694"/>
              <a:chExt cx="667510" cy="5136594"/>
            </a:xfrm>
          </p:grpSpPr>
          <p:sp>
            <p:nvSpPr>
              <p:cNvPr id="7376" name="Google Shape;7376;p27"/>
              <p:cNvSpPr/>
              <p:nvPr/>
            </p:nvSpPr>
            <p:spPr>
              <a:xfrm rot="5400000" flipH="1">
                <a:off x="38066" y="5009263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77" name="Google Shape;7377;p27"/>
              <p:cNvSpPr/>
              <p:nvPr/>
            </p:nvSpPr>
            <p:spPr>
              <a:xfrm rot="5400000" flipH="1">
                <a:off x="38065" y="4285576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78" name="Google Shape;7378;p27"/>
              <p:cNvSpPr/>
              <p:nvPr/>
            </p:nvSpPr>
            <p:spPr>
              <a:xfrm rot="5400000" flipH="1">
                <a:off x="136783" y="4965432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79" name="Google Shape;7379;p27"/>
              <p:cNvSpPr/>
              <p:nvPr/>
            </p:nvSpPr>
            <p:spPr>
              <a:xfrm rot="5400000" flipH="1">
                <a:off x="169716" y="4285578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80" name="Google Shape;7380;p27"/>
              <p:cNvSpPr/>
              <p:nvPr/>
            </p:nvSpPr>
            <p:spPr>
              <a:xfrm rot="5400000" flipH="1">
                <a:off x="169718" y="5009264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81" name="Google Shape;7381;p27"/>
              <p:cNvSpPr/>
              <p:nvPr/>
            </p:nvSpPr>
            <p:spPr>
              <a:xfrm rot="5400000" flipH="1">
                <a:off x="-415247" y="4700399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82" name="Google Shape;7382;p27"/>
              <p:cNvSpPr/>
              <p:nvPr/>
            </p:nvSpPr>
            <p:spPr>
              <a:xfrm rot="5400000" flipH="1">
                <a:off x="136761" y="4680087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83" name="Google Shape;7383;p27"/>
              <p:cNvSpPr/>
              <p:nvPr/>
            </p:nvSpPr>
            <p:spPr>
              <a:xfrm rot="5400000" flipH="1">
                <a:off x="45838" y="4304291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84" name="Google Shape;7384;p27"/>
              <p:cNvSpPr/>
              <p:nvPr/>
            </p:nvSpPr>
            <p:spPr>
              <a:xfrm rot="5400000" flipH="1">
                <a:off x="345553" y="4727296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85" name="Google Shape;7385;p27"/>
              <p:cNvSpPr/>
              <p:nvPr/>
            </p:nvSpPr>
            <p:spPr>
              <a:xfrm rot="5400000" flipH="1">
                <a:off x="-28078" y="4504753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86" name="Google Shape;7386;p27"/>
              <p:cNvSpPr/>
              <p:nvPr/>
            </p:nvSpPr>
            <p:spPr>
              <a:xfrm rot="5400000" flipH="1">
                <a:off x="103573" y="4504755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87" name="Google Shape;7387;p27"/>
              <p:cNvSpPr/>
              <p:nvPr/>
            </p:nvSpPr>
            <p:spPr>
              <a:xfrm rot="5400000" flipH="1">
                <a:off x="56473" y="4543190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88" name="Google Shape;7388;p27"/>
              <p:cNvSpPr/>
              <p:nvPr/>
            </p:nvSpPr>
            <p:spPr>
              <a:xfrm rot="5400000" flipH="1">
                <a:off x="339047" y="4299240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89" name="Google Shape;7389;p27"/>
              <p:cNvSpPr/>
              <p:nvPr/>
            </p:nvSpPr>
            <p:spPr>
              <a:xfrm rot="5400000" flipH="1">
                <a:off x="103575" y="4790076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90" name="Google Shape;7390;p27"/>
              <p:cNvSpPr/>
              <p:nvPr/>
            </p:nvSpPr>
            <p:spPr>
              <a:xfrm rot="5400000" flipH="1">
                <a:off x="45767" y="4589637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91" name="Google Shape;7391;p27"/>
              <p:cNvSpPr/>
              <p:nvPr/>
            </p:nvSpPr>
            <p:spPr>
              <a:xfrm rot="5400000" flipH="1">
                <a:off x="45814" y="4875007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92" name="Google Shape;7392;p27"/>
              <p:cNvSpPr/>
              <p:nvPr/>
            </p:nvSpPr>
            <p:spPr>
              <a:xfrm rot="5400000" flipH="1">
                <a:off x="-28077" y="4790075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93" name="Google Shape;7393;p27"/>
              <p:cNvSpPr/>
              <p:nvPr/>
            </p:nvSpPr>
            <p:spPr>
              <a:xfrm rot="5400000" flipH="1">
                <a:off x="136807" y="4394765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94" name="Google Shape;7394;p27"/>
              <p:cNvSpPr/>
              <p:nvPr/>
            </p:nvSpPr>
            <p:spPr>
              <a:xfrm rot="5400000" flipH="1">
                <a:off x="75763" y="4549543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95" name="Google Shape;7395;p27"/>
              <p:cNvSpPr/>
              <p:nvPr/>
            </p:nvSpPr>
            <p:spPr>
              <a:xfrm rot="5400000" flipH="1">
                <a:off x="-257990" y="4568760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96" name="Google Shape;7396;p27"/>
              <p:cNvSpPr/>
              <p:nvPr/>
            </p:nvSpPr>
            <p:spPr>
              <a:xfrm rot="5400000" flipH="1">
                <a:off x="118350" y="4661776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97" name="Google Shape;7397;p27"/>
              <p:cNvSpPr/>
              <p:nvPr/>
            </p:nvSpPr>
            <p:spPr>
              <a:xfrm rot="5400000" flipH="1">
                <a:off x="118373" y="4376431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98" name="Google Shape;7398;p27"/>
              <p:cNvSpPr/>
              <p:nvPr/>
            </p:nvSpPr>
            <p:spPr>
              <a:xfrm rot="5400000" flipH="1">
                <a:off x="118350" y="4947096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99" name="Google Shape;7399;p27"/>
              <p:cNvSpPr/>
              <p:nvPr/>
            </p:nvSpPr>
            <p:spPr>
              <a:xfrm rot="5400000" flipH="1">
                <a:off x="38066" y="4153171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00" name="Google Shape;7400;p27"/>
              <p:cNvSpPr/>
              <p:nvPr/>
            </p:nvSpPr>
            <p:spPr>
              <a:xfrm rot="5400000" flipH="1">
                <a:off x="38065" y="3429484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01" name="Google Shape;7401;p27"/>
              <p:cNvSpPr/>
              <p:nvPr/>
            </p:nvSpPr>
            <p:spPr>
              <a:xfrm rot="5400000" flipH="1">
                <a:off x="136783" y="4109341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02" name="Google Shape;7402;p27"/>
              <p:cNvSpPr/>
              <p:nvPr/>
            </p:nvSpPr>
            <p:spPr>
              <a:xfrm rot="5400000" flipH="1">
                <a:off x="169716" y="3429486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03" name="Google Shape;7403;p27"/>
              <p:cNvSpPr/>
              <p:nvPr/>
            </p:nvSpPr>
            <p:spPr>
              <a:xfrm rot="5400000" flipH="1">
                <a:off x="169718" y="4153173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04" name="Google Shape;7404;p27"/>
              <p:cNvSpPr/>
              <p:nvPr/>
            </p:nvSpPr>
            <p:spPr>
              <a:xfrm rot="5400000" flipH="1">
                <a:off x="-415247" y="3844307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05" name="Google Shape;7405;p27"/>
              <p:cNvSpPr/>
              <p:nvPr/>
            </p:nvSpPr>
            <p:spPr>
              <a:xfrm rot="5400000" flipH="1">
                <a:off x="136761" y="3823995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06" name="Google Shape;7406;p27"/>
              <p:cNvSpPr/>
              <p:nvPr/>
            </p:nvSpPr>
            <p:spPr>
              <a:xfrm rot="5400000" flipH="1">
                <a:off x="45838" y="3448200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07" name="Google Shape;7407;p27"/>
              <p:cNvSpPr/>
              <p:nvPr/>
            </p:nvSpPr>
            <p:spPr>
              <a:xfrm rot="5400000" flipH="1">
                <a:off x="345553" y="3871205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08" name="Google Shape;7408;p27"/>
              <p:cNvSpPr/>
              <p:nvPr/>
            </p:nvSpPr>
            <p:spPr>
              <a:xfrm rot="5400000" flipH="1">
                <a:off x="-28078" y="3648661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09" name="Google Shape;7409;p27"/>
              <p:cNvSpPr/>
              <p:nvPr/>
            </p:nvSpPr>
            <p:spPr>
              <a:xfrm rot="5400000" flipH="1">
                <a:off x="103573" y="3648663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10" name="Google Shape;7410;p27"/>
              <p:cNvSpPr/>
              <p:nvPr/>
            </p:nvSpPr>
            <p:spPr>
              <a:xfrm rot="5400000" flipH="1">
                <a:off x="56473" y="3687098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11" name="Google Shape;7411;p27"/>
              <p:cNvSpPr/>
              <p:nvPr/>
            </p:nvSpPr>
            <p:spPr>
              <a:xfrm rot="5400000" flipH="1">
                <a:off x="339047" y="3443149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12" name="Google Shape;7412;p27"/>
              <p:cNvSpPr/>
              <p:nvPr/>
            </p:nvSpPr>
            <p:spPr>
              <a:xfrm rot="5400000" flipH="1">
                <a:off x="103575" y="3933984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13" name="Google Shape;7413;p27"/>
              <p:cNvSpPr/>
              <p:nvPr/>
            </p:nvSpPr>
            <p:spPr>
              <a:xfrm rot="5400000" flipH="1">
                <a:off x="45767" y="3733545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14" name="Google Shape;7414;p27"/>
              <p:cNvSpPr/>
              <p:nvPr/>
            </p:nvSpPr>
            <p:spPr>
              <a:xfrm rot="5400000" flipH="1">
                <a:off x="45814" y="4018915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15" name="Google Shape;7415;p27"/>
              <p:cNvSpPr/>
              <p:nvPr/>
            </p:nvSpPr>
            <p:spPr>
              <a:xfrm rot="5400000" flipH="1">
                <a:off x="-28077" y="3933983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16" name="Google Shape;7416;p27"/>
              <p:cNvSpPr/>
              <p:nvPr/>
            </p:nvSpPr>
            <p:spPr>
              <a:xfrm rot="5400000" flipH="1">
                <a:off x="136807" y="3538673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17" name="Google Shape;7417;p27"/>
              <p:cNvSpPr/>
              <p:nvPr/>
            </p:nvSpPr>
            <p:spPr>
              <a:xfrm rot="5400000" flipH="1">
                <a:off x="75763" y="3693451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18" name="Google Shape;7418;p27"/>
              <p:cNvSpPr/>
              <p:nvPr/>
            </p:nvSpPr>
            <p:spPr>
              <a:xfrm rot="5400000" flipH="1">
                <a:off x="-257990" y="3712668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19" name="Google Shape;7419;p27"/>
              <p:cNvSpPr/>
              <p:nvPr/>
            </p:nvSpPr>
            <p:spPr>
              <a:xfrm rot="5400000" flipH="1">
                <a:off x="118350" y="3805685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20" name="Google Shape;7420;p27"/>
              <p:cNvSpPr/>
              <p:nvPr/>
            </p:nvSpPr>
            <p:spPr>
              <a:xfrm rot="5400000" flipH="1">
                <a:off x="118373" y="3520339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21" name="Google Shape;7421;p27"/>
              <p:cNvSpPr/>
              <p:nvPr/>
            </p:nvSpPr>
            <p:spPr>
              <a:xfrm rot="5400000" flipH="1">
                <a:off x="118350" y="4091005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22" name="Google Shape;7422;p27"/>
              <p:cNvSpPr/>
              <p:nvPr/>
            </p:nvSpPr>
            <p:spPr>
              <a:xfrm rot="5400000" flipH="1">
                <a:off x="38066" y="3297079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23" name="Google Shape;7423;p27"/>
              <p:cNvSpPr/>
              <p:nvPr/>
            </p:nvSpPr>
            <p:spPr>
              <a:xfrm rot="5400000" flipH="1">
                <a:off x="38065" y="2573393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24" name="Google Shape;7424;p27"/>
              <p:cNvSpPr/>
              <p:nvPr/>
            </p:nvSpPr>
            <p:spPr>
              <a:xfrm rot="5400000" flipH="1">
                <a:off x="136783" y="3253249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25" name="Google Shape;7425;p27"/>
              <p:cNvSpPr/>
              <p:nvPr/>
            </p:nvSpPr>
            <p:spPr>
              <a:xfrm rot="5400000" flipH="1">
                <a:off x="169716" y="2573394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26" name="Google Shape;7426;p27"/>
              <p:cNvSpPr/>
              <p:nvPr/>
            </p:nvSpPr>
            <p:spPr>
              <a:xfrm rot="5400000" flipH="1">
                <a:off x="169718" y="3297081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27" name="Google Shape;7427;p27"/>
              <p:cNvSpPr/>
              <p:nvPr/>
            </p:nvSpPr>
            <p:spPr>
              <a:xfrm rot="5400000" flipH="1">
                <a:off x="-415247" y="2988216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28" name="Google Shape;7428;p27"/>
              <p:cNvSpPr/>
              <p:nvPr/>
            </p:nvSpPr>
            <p:spPr>
              <a:xfrm rot="5400000" flipH="1">
                <a:off x="136761" y="2967903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29" name="Google Shape;7429;p27"/>
              <p:cNvSpPr/>
              <p:nvPr/>
            </p:nvSpPr>
            <p:spPr>
              <a:xfrm rot="5400000" flipH="1">
                <a:off x="45838" y="2592108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30" name="Google Shape;7430;p27"/>
              <p:cNvSpPr/>
              <p:nvPr/>
            </p:nvSpPr>
            <p:spPr>
              <a:xfrm rot="5400000" flipH="1">
                <a:off x="345553" y="3015113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31" name="Google Shape;7431;p27"/>
              <p:cNvSpPr/>
              <p:nvPr/>
            </p:nvSpPr>
            <p:spPr>
              <a:xfrm rot="5400000" flipH="1">
                <a:off x="-28078" y="2792570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32" name="Google Shape;7432;p27"/>
              <p:cNvSpPr/>
              <p:nvPr/>
            </p:nvSpPr>
            <p:spPr>
              <a:xfrm rot="5400000" flipH="1">
                <a:off x="103573" y="2792571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33" name="Google Shape;7433;p27"/>
              <p:cNvSpPr/>
              <p:nvPr/>
            </p:nvSpPr>
            <p:spPr>
              <a:xfrm rot="5400000" flipH="1">
                <a:off x="56473" y="2831007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34" name="Google Shape;7434;p27"/>
              <p:cNvSpPr/>
              <p:nvPr/>
            </p:nvSpPr>
            <p:spPr>
              <a:xfrm rot="5400000" flipH="1">
                <a:off x="339047" y="2587057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35" name="Google Shape;7435;p27"/>
              <p:cNvSpPr/>
              <p:nvPr/>
            </p:nvSpPr>
            <p:spPr>
              <a:xfrm rot="5400000" flipH="1">
                <a:off x="103575" y="3077893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36" name="Google Shape;7436;p27"/>
              <p:cNvSpPr/>
              <p:nvPr/>
            </p:nvSpPr>
            <p:spPr>
              <a:xfrm rot="5400000" flipH="1">
                <a:off x="45767" y="2877454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37" name="Google Shape;7437;p27"/>
              <p:cNvSpPr/>
              <p:nvPr/>
            </p:nvSpPr>
            <p:spPr>
              <a:xfrm rot="5400000" flipH="1">
                <a:off x="45814" y="3162823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38" name="Google Shape;7438;p27"/>
              <p:cNvSpPr/>
              <p:nvPr/>
            </p:nvSpPr>
            <p:spPr>
              <a:xfrm rot="5400000" flipH="1">
                <a:off x="-28077" y="3077891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39" name="Google Shape;7439;p27"/>
              <p:cNvSpPr/>
              <p:nvPr/>
            </p:nvSpPr>
            <p:spPr>
              <a:xfrm rot="5400000" flipH="1">
                <a:off x="136807" y="2682582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40" name="Google Shape;7440;p27"/>
              <p:cNvSpPr/>
              <p:nvPr/>
            </p:nvSpPr>
            <p:spPr>
              <a:xfrm rot="5400000" flipH="1">
                <a:off x="75763" y="2837359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41" name="Google Shape;7441;p27"/>
              <p:cNvSpPr/>
              <p:nvPr/>
            </p:nvSpPr>
            <p:spPr>
              <a:xfrm rot="5400000" flipH="1">
                <a:off x="-257990" y="2856577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42" name="Google Shape;7442;p27"/>
              <p:cNvSpPr/>
              <p:nvPr/>
            </p:nvSpPr>
            <p:spPr>
              <a:xfrm rot="5400000" flipH="1">
                <a:off x="118350" y="2949593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43" name="Google Shape;7443;p27"/>
              <p:cNvSpPr/>
              <p:nvPr/>
            </p:nvSpPr>
            <p:spPr>
              <a:xfrm rot="5400000" flipH="1">
                <a:off x="118373" y="2664247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44" name="Google Shape;7444;p27"/>
              <p:cNvSpPr/>
              <p:nvPr/>
            </p:nvSpPr>
            <p:spPr>
              <a:xfrm rot="5400000" flipH="1">
                <a:off x="118350" y="3234913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45" name="Google Shape;7445;p27"/>
              <p:cNvSpPr/>
              <p:nvPr/>
            </p:nvSpPr>
            <p:spPr>
              <a:xfrm rot="5400000" flipH="1">
                <a:off x="38066" y="2440988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46" name="Google Shape;7446;p27"/>
              <p:cNvSpPr/>
              <p:nvPr/>
            </p:nvSpPr>
            <p:spPr>
              <a:xfrm rot="5400000" flipH="1">
                <a:off x="38065" y="1717301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47" name="Google Shape;7447;p27"/>
              <p:cNvSpPr/>
              <p:nvPr/>
            </p:nvSpPr>
            <p:spPr>
              <a:xfrm rot="5400000" flipH="1">
                <a:off x="136783" y="2397157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48" name="Google Shape;7448;p27"/>
              <p:cNvSpPr/>
              <p:nvPr/>
            </p:nvSpPr>
            <p:spPr>
              <a:xfrm rot="5400000" flipH="1">
                <a:off x="169716" y="1717303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49" name="Google Shape;7449;p27"/>
              <p:cNvSpPr/>
              <p:nvPr/>
            </p:nvSpPr>
            <p:spPr>
              <a:xfrm rot="5400000" flipH="1">
                <a:off x="169718" y="2440989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50" name="Google Shape;7450;p27"/>
              <p:cNvSpPr/>
              <p:nvPr/>
            </p:nvSpPr>
            <p:spPr>
              <a:xfrm rot="5400000" flipH="1">
                <a:off x="-415247" y="2132124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51" name="Google Shape;7451;p27"/>
              <p:cNvSpPr/>
              <p:nvPr/>
            </p:nvSpPr>
            <p:spPr>
              <a:xfrm rot="5400000" flipH="1">
                <a:off x="136761" y="2111812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52" name="Google Shape;7452;p27"/>
              <p:cNvSpPr/>
              <p:nvPr/>
            </p:nvSpPr>
            <p:spPr>
              <a:xfrm rot="5400000" flipH="1">
                <a:off x="45838" y="1736016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53" name="Google Shape;7453;p27"/>
              <p:cNvSpPr/>
              <p:nvPr/>
            </p:nvSpPr>
            <p:spPr>
              <a:xfrm rot="5400000" flipH="1">
                <a:off x="345553" y="2159021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54" name="Google Shape;7454;p27"/>
              <p:cNvSpPr/>
              <p:nvPr/>
            </p:nvSpPr>
            <p:spPr>
              <a:xfrm rot="5400000" flipH="1">
                <a:off x="-28078" y="1936478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55" name="Google Shape;7455;p27"/>
              <p:cNvSpPr/>
              <p:nvPr/>
            </p:nvSpPr>
            <p:spPr>
              <a:xfrm rot="5400000" flipH="1">
                <a:off x="103573" y="1936479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56" name="Google Shape;7456;p27"/>
              <p:cNvSpPr/>
              <p:nvPr/>
            </p:nvSpPr>
            <p:spPr>
              <a:xfrm rot="5400000" flipH="1">
                <a:off x="56473" y="1974915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57" name="Google Shape;7457;p27"/>
              <p:cNvSpPr/>
              <p:nvPr/>
            </p:nvSpPr>
            <p:spPr>
              <a:xfrm rot="5400000" flipH="1">
                <a:off x="339047" y="1730965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58" name="Google Shape;7458;p27"/>
              <p:cNvSpPr/>
              <p:nvPr/>
            </p:nvSpPr>
            <p:spPr>
              <a:xfrm rot="5400000" flipH="1">
                <a:off x="103575" y="2221801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59" name="Google Shape;7459;p27"/>
              <p:cNvSpPr/>
              <p:nvPr/>
            </p:nvSpPr>
            <p:spPr>
              <a:xfrm rot="5400000" flipH="1">
                <a:off x="45767" y="2021362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60" name="Google Shape;7460;p27"/>
              <p:cNvSpPr/>
              <p:nvPr/>
            </p:nvSpPr>
            <p:spPr>
              <a:xfrm rot="5400000" flipH="1">
                <a:off x="45814" y="2306732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61" name="Google Shape;7461;p27"/>
              <p:cNvSpPr/>
              <p:nvPr/>
            </p:nvSpPr>
            <p:spPr>
              <a:xfrm rot="5400000" flipH="1">
                <a:off x="-28077" y="2221799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62" name="Google Shape;7462;p27"/>
              <p:cNvSpPr/>
              <p:nvPr/>
            </p:nvSpPr>
            <p:spPr>
              <a:xfrm rot="5400000" flipH="1">
                <a:off x="136807" y="1826490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63" name="Google Shape;7463;p27"/>
              <p:cNvSpPr/>
              <p:nvPr/>
            </p:nvSpPr>
            <p:spPr>
              <a:xfrm rot="5400000" flipH="1">
                <a:off x="75763" y="1981268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64" name="Google Shape;7464;p27"/>
              <p:cNvSpPr/>
              <p:nvPr/>
            </p:nvSpPr>
            <p:spPr>
              <a:xfrm rot="5400000" flipH="1">
                <a:off x="-257990" y="2000485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65" name="Google Shape;7465;p27"/>
              <p:cNvSpPr/>
              <p:nvPr/>
            </p:nvSpPr>
            <p:spPr>
              <a:xfrm rot="5400000" flipH="1">
                <a:off x="118350" y="2093501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66" name="Google Shape;7466;p27"/>
              <p:cNvSpPr/>
              <p:nvPr/>
            </p:nvSpPr>
            <p:spPr>
              <a:xfrm rot="5400000" flipH="1">
                <a:off x="118373" y="1808156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67" name="Google Shape;7467;p27"/>
              <p:cNvSpPr/>
              <p:nvPr/>
            </p:nvSpPr>
            <p:spPr>
              <a:xfrm rot="5400000" flipH="1">
                <a:off x="118350" y="2378821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68" name="Google Shape;7468;p27"/>
              <p:cNvSpPr/>
              <p:nvPr/>
            </p:nvSpPr>
            <p:spPr>
              <a:xfrm rot="5400000" flipH="1">
                <a:off x="38066" y="1584896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69" name="Google Shape;7469;p27"/>
              <p:cNvSpPr/>
              <p:nvPr/>
            </p:nvSpPr>
            <p:spPr>
              <a:xfrm rot="5400000" flipH="1">
                <a:off x="38065" y="861209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70" name="Google Shape;7470;p27"/>
              <p:cNvSpPr/>
              <p:nvPr/>
            </p:nvSpPr>
            <p:spPr>
              <a:xfrm rot="5400000" flipH="1">
                <a:off x="136783" y="1541066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71" name="Google Shape;7471;p27"/>
              <p:cNvSpPr/>
              <p:nvPr/>
            </p:nvSpPr>
            <p:spPr>
              <a:xfrm rot="5400000" flipH="1">
                <a:off x="169716" y="861211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72" name="Google Shape;7472;p27"/>
              <p:cNvSpPr/>
              <p:nvPr/>
            </p:nvSpPr>
            <p:spPr>
              <a:xfrm rot="5400000" flipH="1">
                <a:off x="169718" y="1584897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73" name="Google Shape;7473;p27"/>
              <p:cNvSpPr/>
              <p:nvPr/>
            </p:nvSpPr>
            <p:spPr>
              <a:xfrm rot="5400000" flipH="1">
                <a:off x="-415247" y="1276032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74" name="Google Shape;7474;p27"/>
              <p:cNvSpPr/>
              <p:nvPr/>
            </p:nvSpPr>
            <p:spPr>
              <a:xfrm rot="5400000" flipH="1">
                <a:off x="136761" y="1255720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75" name="Google Shape;7475;p27"/>
              <p:cNvSpPr/>
              <p:nvPr/>
            </p:nvSpPr>
            <p:spPr>
              <a:xfrm rot="5400000" flipH="1">
                <a:off x="45838" y="879924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76" name="Google Shape;7476;p27"/>
              <p:cNvSpPr/>
              <p:nvPr/>
            </p:nvSpPr>
            <p:spPr>
              <a:xfrm rot="5400000" flipH="1">
                <a:off x="345553" y="1302930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77" name="Google Shape;7477;p27"/>
              <p:cNvSpPr/>
              <p:nvPr/>
            </p:nvSpPr>
            <p:spPr>
              <a:xfrm rot="5400000" flipH="1">
                <a:off x="-28078" y="1080386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78" name="Google Shape;7478;p27"/>
              <p:cNvSpPr/>
              <p:nvPr/>
            </p:nvSpPr>
            <p:spPr>
              <a:xfrm rot="5400000" flipH="1">
                <a:off x="103573" y="1080388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79" name="Google Shape;7479;p27"/>
              <p:cNvSpPr/>
              <p:nvPr/>
            </p:nvSpPr>
            <p:spPr>
              <a:xfrm rot="5400000" flipH="1">
                <a:off x="56473" y="1118823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80" name="Google Shape;7480;p27"/>
              <p:cNvSpPr/>
              <p:nvPr/>
            </p:nvSpPr>
            <p:spPr>
              <a:xfrm rot="5400000" flipH="1">
                <a:off x="339047" y="874874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81" name="Google Shape;7481;p27"/>
              <p:cNvSpPr/>
              <p:nvPr/>
            </p:nvSpPr>
            <p:spPr>
              <a:xfrm rot="5400000" flipH="1">
                <a:off x="103575" y="1365709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82" name="Google Shape;7482;p27"/>
              <p:cNvSpPr/>
              <p:nvPr/>
            </p:nvSpPr>
            <p:spPr>
              <a:xfrm rot="5400000" flipH="1">
                <a:off x="45767" y="1165270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83" name="Google Shape;7483;p27"/>
              <p:cNvSpPr/>
              <p:nvPr/>
            </p:nvSpPr>
            <p:spPr>
              <a:xfrm rot="5400000" flipH="1">
                <a:off x="45814" y="1450640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84" name="Google Shape;7484;p27"/>
              <p:cNvSpPr/>
              <p:nvPr/>
            </p:nvSpPr>
            <p:spPr>
              <a:xfrm rot="5400000" flipH="1">
                <a:off x="-28077" y="1365708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85" name="Google Shape;7485;p27"/>
              <p:cNvSpPr/>
              <p:nvPr/>
            </p:nvSpPr>
            <p:spPr>
              <a:xfrm rot="5400000" flipH="1">
                <a:off x="136807" y="970398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86" name="Google Shape;7486;p27"/>
              <p:cNvSpPr/>
              <p:nvPr/>
            </p:nvSpPr>
            <p:spPr>
              <a:xfrm rot="5400000" flipH="1">
                <a:off x="75763" y="1125176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87" name="Google Shape;7487;p27"/>
              <p:cNvSpPr/>
              <p:nvPr/>
            </p:nvSpPr>
            <p:spPr>
              <a:xfrm rot="5400000" flipH="1">
                <a:off x="-257990" y="1144393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88" name="Google Shape;7488;p27"/>
              <p:cNvSpPr/>
              <p:nvPr/>
            </p:nvSpPr>
            <p:spPr>
              <a:xfrm rot="5400000" flipH="1">
                <a:off x="118350" y="1237409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89" name="Google Shape;7489;p27"/>
              <p:cNvSpPr/>
              <p:nvPr/>
            </p:nvSpPr>
            <p:spPr>
              <a:xfrm rot="5400000" flipH="1">
                <a:off x="118373" y="952064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90" name="Google Shape;7490;p27"/>
              <p:cNvSpPr/>
              <p:nvPr/>
            </p:nvSpPr>
            <p:spPr>
              <a:xfrm rot="5400000" flipH="1">
                <a:off x="118350" y="1522730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91" name="Google Shape;7491;p27"/>
              <p:cNvSpPr/>
              <p:nvPr/>
            </p:nvSpPr>
            <p:spPr>
              <a:xfrm rot="5400000" flipH="1">
                <a:off x="38066" y="728804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92" name="Google Shape;7492;p27"/>
              <p:cNvSpPr/>
              <p:nvPr/>
            </p:nvSpPr>
            <p:spPr>
              <a:xfrm rot="5400000" flipH="1">
                <a:off x="38065" y="5118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93" name="Google Shape;7493;p27"/>
              <p:cNvSpPr/>
              <p:nvPr/>
            </p:nvSpPr>
            <p:spPr>
              <a:xfrm rot="5400000" flipH="1">
                <a:off x="136783" y="684974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94" name="Google Shape;7494;p27"/>
              <p:cNvSpPr/>
              <p:nvPr/>
            </p:nvSpPr>
            <p:spPr>
              <a:xfrm rot="5400000" flipH="1">
                <a:off x="169716" y="5119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95" name="Google Shape;7495;p27"/>
              <p:cNvSpPr/>
              <p:nvPr/>
            </p:nvSpPr>
            <p:spPr>
              <a:xfrm rot="5400000" flipH="1">
                <a:off x="169718" y="728806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96" name="Google Shape;7496;p27"/>
              <p:cNvSpPr/>
              <p:nvPr/>
            </p:nvSpPr>
            <p:spPr>
              <a:xfrm rot="5400000" flipH="1">
                <a:off x="-415247" y="419941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97" name="Google Shape;7497;p27"/>
              <p:cNvSpPr/>
              <p:nvPr/>
            </p:nvSpPr>
            <p:spPr>
              <a:xfrm rot="5400000" flipH="1">
                <a:off x="136761" y="399628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98" name="Google Shape;7498;p27"/>
              <p:cNvSpPr/>
              <p:nvPr/>
            </p:nvSpPr>
            <p:spPr>
              <a:xfrm rot="5400000" flipH="1">
                <a:off x="45838" y="23833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99" name="Google Shape;7499;p27"/>
              <p:cNvSpPr/>
              <p:nvPr/>
            </p:nvSpPr>
            <p:spPr>
              <a:xfrm rot="5400000" flipH="1">
                <a:off x="345553" y="446838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00" name="Google Shape;7500;p27"/>
              <p:cNvSpPr/>
              <p:nvPr/>
            </p:nvSpPr>
            <p:spPr>
              <a:xfrm rot="5400000" flipH="1">
                <a:off x="-28078" y="224294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01" name="Google Shape;7501;p27"/>
              <p:cNvSpPr/>
              <p:nvPr/>
            </p:nvSpPr>
            <p:spPr>
              <a:xfrm rot="5400000" flipH="1">
                <a:off x="103573" y="224296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02" name="Google Shape;7502;p27"/>
              <p:cNvSpPr/>
              <p:nvPr/>
            </p:nvSpPr>
            <p:spPr>
              <a:xfrm rot="5400000" flipH="1">
                <a:off x="56473" y="262731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03" name="Google Shape;7503;p27"/>
              <p:cNvSpPr/>
              <p:nvPr/>
            </p:nvSpPr>
            <p:spPr>
              <a:xfrm rot="5400000" flipH="1">
                <a:off x="339047" y="18782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04" name="Google Shape;7504;p27"/>
              <p:cNvSpPr/>
              <p:nvPr/>
            </p:nvSpPr>
            <p:spPr>
              <a:xfrm rot="5400000" flipH="1">
                <a:off x="103575" y="509618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05" name="Google Shape;7505;p27"/>
              <p:cNvSpPr/>
              <p:nvPr/>
            </p:nvSpPr>
            <p:spPr>
              <a:xfrm rot="5400000" flipH="1">
                <a:off x="45767" y="309178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06" name="Google Shape;7506;p27"/>
              <p:cNvSpPr/>
              <p:nvPr/>
            </p:nvSpPr>
            <p:spPr>
              <a:xfrm rot="5400000" flipH="1">
                <a:off x="45814" y="594548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07" name="Google Shape;7507;p27"/>
              <p:cNvSpPr/>
              <p:nvPr/>
            </p:nvSpPr>
            <p:spPr>
              <a:xfrm rot="5400000" flipH="1">
                <a:off x="-28077" y="509616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08" name="Google Shape;7508;p27"/>
              <p:cNvSpPr/>
              <p:nvPr/>
            </p:nvSpPr>
            <p:spPr>
              <a:xfrm rot="5400000" flipH="1">
                <a:off x="136807" y="114307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09" name="Google Shape;7509;p27"/>
              <p:cNvSpPr/>
              <p:nvPr/>
            </p:nvSpPr>
            <p:spPr>
              <a:xfrm rot="5400000" flipH="1">
                <a:off x="75763" y="269084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10" name="Google Shape;7510;p27"/>
              <p:cNvSpPr/>
              <p:nvPr/>
            </p:nvSpPr>
            <p:spPr>
              <a:xfrm rot="5400000" flipH="1">
                <a:off x="-257990" y="288302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11" name="Google Shape;7511;p27"/>
              <p:cNvSpPr/>
              <p:nvPr/>
            </p:nvSpPr>
            <p:spPr>
              <a:xfrm rot="5400000" flipH="1">
                <a:off x="118350" y="381318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12" name="Google Shape;7512;p27"/>
              <p:cNvSpPr/>
              <p:nvPr/>
            </p:nvSpPr>
            <p:spPr>
              <a:xfrm rot="5400000" flipH="1">
                <a:off x="118373" y="95972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13" name="Google Shape;7513;p27"/>
              <p:cNvSpPr/>
              <p:nvPr/>
            </p:nvSpPr>
            <p:spPr>
              <a:xfrm rot="5400000" flipH="1">
                <a:off x="118350" y="666638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"/>
          <p:cNvSpPr/>
          <p:nvPr/>
        </p:nvSpPr>
        <p:spPr>
          <a:xfrm rot="5400000">
            <a:off x="6152825" y="2156025"/>
            <a:ext cx="5161800" cy="84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1" name="Google Shape;531;p3"/>
          <p:cNvSpPr/>
          <p:nvPr/>
        </p:nvSpPr>
        <p:spPr>
          <a:xfrm rot="5400000">
            <a:off x="-2149151" y="2162825"/>
            <a:ext cx="5161800" cy="84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2" name="Google Shape;532;p3"/>
          <p:cNvSpPr txBox="1">
            <a:spLocks noGrp="1"/>
          </p:cNvSpPr>
          <p:nvPr>
            <p:ph type="title"/>
          </p:nvPr>
        </p:nvSpPr>
        <p:spPr>
          <a:xfrm>
            <a:off x="1268975" y="2600350"/>
            <a:ext cx="6606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3" name="Google Shape;533;p3"/>
          <p:cNvSpPr txBox="1">
            <a:spLocks noGrp="1"/>
          </p:cNvSpPr>
          <p:nvPr>
            <p:ph type="title" idx="2" hasCustomPrompt="1"/>
          </p:nvPr>
        </p:nvSpPr>
        <p:spPr>
          <a:xfrm>
            <a:off x="3869300" y="1377550"/>
            <a:ext cx="1405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34" name="Google Shape;534;p3"/>
          <p:cNvSpPr txBox="1">
            <a:spLocks noGrp="1"/>
          </p:cNvSpPr>
          <p:nvPr>
            <p:ph type="subTitle" idx="1"/>
          </p:nvPr>
        </p:nvSpPr>
        <p:spPr>
          <a:xfrm>
            <a:off x="2391925" y="3551975"/>
            <a:ext cx="4360200" cy="4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35" name="Google Shape;535;p3"/>
          <p:cNvGrpSpPr/>
          <p:nvPr/>
        </p:nvGrpSpPr>
        <p:grpSpPr>
          <a:xfrm>
            <a:off x="0" y="-50"/>
            <a:ext cx="725500" cy="5143600"/>
            <a:chOff x="0" y="0"/>
            <a:chExt cx="725500" cy="5143600"/>
          </a:xfrm>
        </p:grpSpPr>
        <p:sp>
          <p:nvSpPr>
            <p:cNvPr id="536" name="Google Shape;536;p3"/>
            <p:cNvSpPr/>
            <p:nvPr/>
          </p:nvSpPr>
          <p:spPr>
            <a:xfrm rot="-5400000">
              <a:off x="-2207450" y="2210650"/>
              <a:ext cx="5143500" cy="72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537" name="Google Shape;537;p3"/>
            <p:cNvGrpSpPr/>
            <p:nvPr/>
          </p:nvGrpSpPr>
          <p:grpSpPr>
            <a:xfrm>
              <a:off x="0" y="0"/>
              <a:ext cx="668044" cy="5143272"/>
              <a:chOff x="-1" y="4694"/>
              <a:chExt cx="667510" cy="5136594"/>
            </a:xfrm>
          </p:grpSpPr>
          <p:sp>
            <p:nvSpPr>
              <p:cNvPr id="538" name="Google Shape;538;p3"/>
              <p:cNvSpPr/>
              <p:nvPr/>
            </p:nvSpPr>
            <p:spPr>
              <a:xfrm rot="5400000" flipH="1">
                <a:off x="38066" y="5009263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 rot="5400000" flipH="1">
                <a:off x="38065" y="4285576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 rot="5400000" flipH="1">
                <a:off x="136783" y="4965432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 rot="5400000" flipH="1">
                <a:off x="169716" y="4285578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 rot="5400000" flipH="1">
                <a:off x="169718" y="5009264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 rot="5400000" flipH="1">
                <a:off x="-415247" y="4700399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 rot="5400000" flipH="1">
                <a:off x="136761" y="4680087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 rot="5400000" flipH="1">
                <a:off x="45838" y="4304291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 rot="5400000" flipH="1">
                <a:off x="345553" y="4727296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 rot="5400000" flipH="1">
                <a:off x="-28078" y="4504753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 rot="5400000" flipH="1">
                <a:off x="103573" y="4504755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 rot="5400000" flipH="1">
                <a:off x="56473" y="4543190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 rot="5400000" flipH="1">
                <a:off x="339047" y="4299240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 rot="5400000" flipH="1">
                <a:off x="103575" y="4790076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 rot="5400000" flipH="1">
                <a:off x="45767" y="4589637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 rot="5400000" flipH="1">
                <a:off x="45814" y="4875007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 rot="5400000" flipH="1">
                <a:off x="-28077" y="4790075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 rot="5400000" flipH="1">
                <a:off x="136807" y="4394765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 rot="5400000" flipH="1">
                <a:off x="75763" y="4549543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 rot="5400000" flipH="1">
                <a:off x="-257990" y="4568760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 rot="5400000" flipH="1">
                <a:off x="118350" y="4661776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 rot="5400000" flipH="1">
                <a:off x="118373" y="4376431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 rot="5400000" flipH="1">
                <a:off x="118350" y="4947096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 rot="5400000" flipH="1">
                <a:off x="38066" y="4153171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 rot="5400000" flipH="1">
                <a:off x="38065" y="3429484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 rot="5400000" flipH="1">
                <a:off x="136783" y="4109341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 rot="5400000" flipH="1">
                <a:off x="169716" y="3429486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 rot="5400000" flipH="1">
                <a:off x="169718" y="4153173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 rot="5400000" flipH="1">
                <a:off x="-415247" y="3844307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 rot="5400000" flipH="1">
                <a:off x="136761" y="3823995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 rot="5400000" flipH="1">
                <a:off x="45838" y="3448200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 rot="5400000" flipH="1">
                <a:off x="345553" y="3871205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 rot="5400000" flipH="1">
                <a:off x="-28078" y="3648661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 rot="5400000" flipH="1">
                <a:off x="103573" y="3648663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 rot="5400000" flipH="1">
                <a:off x="56473" y="3687098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 rot="5400000" flipH="1">
                <a:off x="339047" y="3443149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 rot="5400000" flipH="1">
                <a:off x="103575" y="3933984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 rot="5400000" flipH="1">
                <a:off x="45767" y="3733545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 rot="5400000" flipH="1">
                <a:off x="45814" y="4018915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 rot="5400000" flipH="1">
                <a:off x="-28077" y="3933983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 rot="5400000" flipH="1">
                <a:off x="136807" y="3538673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 rot="5400000" flipH="1">
                <a:off x="75763" y="3693451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 rot="5400000" flipH="1">
                <a:off x="-257990" y="3712668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 rot="5400000" flipH="1">
                <a:off x="118350" y="3805685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 rot="5400000" flipH="1">
                <a:off x="118373" y="3520339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 rot="5400000" flipH="1">
                <a:off x="118350" y="4091005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 rot="5400000" flipH="1">
                <a:off x="38066" y="3297079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 rot="5400000" flipH="1">
                <a:off x="38065" y="2573393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 rot="5400000" flipH="1">
                <a:off x="136783" y="3253249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 rot="5400000" flipH="1">
                <a:off x="169716" y="2573394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 rot="5400000" flipH="1">
                <a:off x="169718" y="3297081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 rot="5400000" flipH="1">
                <a:off x="-415247" y="2988216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 rot="5400000" flipH="1">
                <a:off x="136761" y="2967903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 rot="5400000" flipH="1">
                <a:off x="45838" y="2592108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2" name="Google Shape;592;p3"/>
              <p:cNvSpPr/>
              <p:nvPr/>
            </p:nvSpPr>
            <p:spPr>
              <a:xfrm rot="5400000" flipH="1">
                <a:off x="345553" y="3015113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3" name="Google Shape;593;p3"/>
              <p:cNvSpPr/>
              <p:nvPr/>
            </p:nvSpPr>
            <p:spPr>
              <a:xfrm rot="5400000" flipH="1">
                <a:off x="-28078" y="2792570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4" name="Google Shape;594;p3"/>
              <p:cNvSpPr/>
              <p:nvPr/>
            </p:nvSpPr>
            <p:spPr>
              <a:xfrm rot="5400000" flipH="1">
                <a:off x="103573" y="2792571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5" name="Google Shape;595;p3"/>
              <p:cNvSpPr/>
              <p:nvPr/>
            </p:nvSpPr>
            <p:spPr>
              <a:xfrm rot="5400000" flipH="1">
                <a:off x="56473" y="2831007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6" name="Google Shape;596;p3"/>
              <p:cNvSpPr/>
              <p:nvPr/>
            </p:nvSpPr>
            <p:spPr>
              <a:xfrm rot="5400000" flipH="1">
                <a:off x="339047" y="2587057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7" name="Google Shape;597;p3"/>
              <p:cNvSpPr/>
              <p:nvPr/>
            </p:nvSpPr>
            <p:spPr>
              <a:xfrm rot="5400000" flipH="1">
                <a:off x="103575" y="3077893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8" name="Google Shape;598;p3"/>
              <p:cNvSpPr/>
              <p:nvPr/>
            </p:nvSpPr>
            <p:spPr>
              <a:xfrm rot="5400000" flipH="1">
                <a:off x="45767" y="2877454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9" name="Google Shape;599;p3"/>
              <p:cNvSpPr/>
              <p:nvPr/>
            </p:nvSpPr>
            <p:spPr>
              <a:xfrm rot="5400000" flipH="1">
                <a:off x="45814" y="3162823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0" name="Google Shape;600;p3"/>
              <p:cNvSpPr/>
              <p:nvPr/>
            </p:nvSpPr>
            <p:spPr>
              <a:xfrm rot="5400000" flipH="1">
                <a:off x="-28077" y="3077891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1" name="Google Shape;601;p3"/>
              <p:cNvSpPr/>
              <p:nvPr/>
            </p:nvSpPr>
            <p:spPr>
              <a:xfrm rot="5400000" flipH="1">
                <a:off x="136807" y="2682582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2" name="Google Shape;602;p3"/>
              <p:cNvSpPr/>
              <p:nvPr/>
            </p:nvSpPr>
            <p:spPr>
              <a:xfrm rot="5400000" flipH="1">
                <a:off x="75763" y="2837359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3" name="Google Shape;603;p3"/>
              <p:cNvSpPr/>
              <p:nvPr/>
            </p:nvSpPr>
            <p:spPr>
              <a:xfrm rot="5400000" flipH="1">
                <a:off x="-257990" y="2856577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4" name="Google Shape;604;p3"/>
              <p:cNvSpPr/>
              <p:nvPr/>
            </p:nvSpPr>
            <p:spPr>
              <a:xfrm rot="5400000" flipH="1">
                <a:off x="118350" y="2949593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5" name="Google Shape;605;p3"/>
              <p:cNvSpPr/>
              <p:nvPr/>
            </p:nvSpPr>
            <p:spPr>
              <a:xfrm rot="5400000" flipH="1">
                <a:off x="118373" y="2664247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6" name="Google Shape;606;p3"/>
              <p:cNvSpPr/>
              <p:nvPr/>
            </p:nvSpPr>
            <p:spPr>
              <a:xfrm rot="5400000" flipH="1">
                <a:off x="118350" y="3234913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7" name="Google Shape;607;p3"/>
              <p:cNvSpPr/>
              <p:nvPr/>
            </p:nvSpPr>
            <p:spPr>
              <a:xfrm rot="5400000" flipH="1">
                <a:off x="38066" y="2440988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8" name="Google Shape;608;p3"/>
              <p:cNvSpPr/>
              <p:nvPr/>
            </p:nvSpPr>
            <p:spPr>
              <a:xfrm rot="5400000" flipH="1">
                <a:off x="38065" y="1717301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9" name="Google Shape;609;p3"/>
              <p:cNvSpPr/>
              <p:nvPr/>
            </p:nvSpPr>
            <p:spPr>
              <a:xfrm rot="5400000" flipH="1">
                <a:off x="136783" y="2397157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0" name="Google Shape;610;p3"/>
              <p:cNvSpPr/>
              <p:nvPr/>
            </p:nvSpPr>
            <p:spPr>
              <a:xfrm rot="5400000" flipH="1">
                <a:off x="169716" y="1717303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1" name="Google Shape;611;p3"/>
              <p:cNvSpPr/>
              <p:nvPr/>
            </p:nvSpPr>
            <p:spPr>
              <a:xfrm rot="5400000" flipH="1">
                <a:off x="169718" y="2440989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2" name="Google Shape;612;p3"/>
              <p:cNvSpPr/>
              <p:nvPr/>
            </p:nvSpPr>
            <p:spPr>
              <a:xfrm rot="5400000" flipH="1">
                <a:off x="-415247" y="2132124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3" name="Google Shape;613;p3"/>
              <p:cNvSpPr/>
              <p:nvPr/>
            </p:nvSpPr>
            <p:spPr>
              <a:xfrm rot="5400000" flipH="1">
                <a:off x="136761" y="2111812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4" name="Google Shape;614;p3"/>
              <p:cNvSpPr/>
              <p:nvPr/>
            </p:nvSpPr>
            <p:spPr>
              <a:xfrm rot="5400000" flipH="1">
                <a:off x="45838" y="1736016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5" name="Google Shape;615;p3"/>
              <p:cNvSpPr/>
              <p:nvPr/>
            </p:nvSpPr>
            <p:spPr>
              <a:xfrm rot="5400000" flipH="1">
                <a:off x="345553" y="2159021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6" name="Google Shape;616;p3"/>
              <p:cNvSpPr/>
              <p:nvPr/>
            </p:nvSpPr>
            <p:spPr>
              <a:xfrm rot="5400000" flipH="1">
                <a:off x="-28078" y="1936478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7" name="Google Shape;617;p3"/>
              <p:cNvSpPr/>
              <p:nvPr/>
            </p:nvSpPr>
            <p:spPr>
              <a:xfrm rot="5400000" flipH="1">
                <a:off x="103573" y="1936479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8" name="Google Shape;618;p3"/>
              <p:cNvSpPr/>
              <p:nvPr/>
            </p:nvSpPr>
            <p:spPr>
              <a:xfrm rot="5400000" flipH="1">
                <a:off x="56473" y="1974915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9" name="Google Shape;619;p3"/>
              <p:cNvSpPr/>
              <p:nvPr/>
            </p:nvSpPr>
            <p:spPr>
              <a:xfrm rot="5400000" flipH="1">
                <a:off x="339047" y="1730965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0" name="Google Shape;620;p3"/>
              <p:cNvSpPr/>
              <p:nvPr/>
            </p:nvSpPr>
            <p:spPr>
              <a:xfrm rot="5400000" flipH="1">
                <a:off x="103575" y="2221801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1" name="Google Shape;621;p3"/>
              <p:cNvSpPr/>
              <p:nvPr/>
            </p:nvSpPr>
            <p:spPr>
              <a:xfrm rot="5400000" flipH="1">
                <a:off x="45767" y="2021362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2" name="Google Shape;622;p3"/>
              <p:cNvSpPr/>
              <p:nvPr/>
            </p:nvSpPr>
            <p:spPr>
              <a:xfrm rot="5400000" flipH="1">
                <a:off x="45814" y="2306732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3" name="Google Shape;623;p3"/>
              <p:cNvSpPr/>
              <p:nvPr/>
            </p:nvSpPr>
            <p:spPr>
              <a:xfrm rot="5400000" flipH="1">
                <a:off x="-28077" y="2221799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4" name="Google Shape;624;p3"/>
              <p:cNvSpPr/>
              <p:nvPr/>
            </p:nvSpPr>
            <p:spPr>
              <a:xfrm rot="5400000" flipH="1">
                <a:off x="136807" y="1826490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5" name="Google Shape;625;p3"/>
              <p:cNvSpPr/>
              <p:nvPr/>
            </p:nvSpPr>
            <p:spPr>
              <a:xfrm rot="5400000" flipH="1">
                <a:off x="75763" y="1981268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6" name="Google Shape;626;p3"/>
              <p:cNvSpPr/>
              <p:nvPr/>
            </p:nvSpPr>
            <p:spPr>
              <a:xfrm rot="5400000" flipH="1">
                <a:off x="-257990" y="2000485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7" name="Google Shape;627;p3"/>
              <p:cNvSpPr/>
              <p:nvPr/>
            </p:nvSpPr>
            <p:spPr>
              <a:xfrm rot="5400000" flipH="1">
                <a:off x="118350" y="2093501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8" name="Google Shape;628;p3"/>
              <p:cNvSpPr/>
              <p:nvPr/>
            </p:nvSpPr>
            <p:spPr>
              <a:xfrm rot="5400000" flipH="1">
                <a:off x="118373" y="1808156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9" name="Google Shape;629;p3"/>
              <p:cNvSpPr/>
              <p:nvPr/>
            </p:nvSpPr>
            <p:spPr>
              <a:xfrm rot="5400000" flipH="1">
                <a:off x="118350" y="2378821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 rot="5400000" flipH="1">
                <a:off x="38066" y="1584896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 rot="5400000" flipH="1">
                <a:off x="38065" y="861209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 rot="5400000" flipH="1">
                <a:off x="136783" y="1541066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 rot="5400000" flipH="1">
                <a:off x="169716" y="861211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 rot="5400000" flipH="1">
                <a:off x="169718" y="1584897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 rot="5400000" flipH="1">
                <a:off x="-415247" y="1276032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 rot="5400000" flipH="1">
                <a:off x="136761" y="1255720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 rot="5400000" flipH="1">
                <a:off x="45838" y="879924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 rot="5400000" flipH="1">
                <a:off x="345553" y="1302930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 rot="5400000" flipH="1">
                <a:off x="-28078" y="1080386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 rot="5400000" flipH="1">
                <a:off x="103573" y="1080388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 rot="5400000" flipH="1">
                <a:off x="56473" y="1118823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 rot="5400000" flipH="1">
                <a:off x="339047" y="874874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 rot="5400000" flipH="1">
                <a:off x="103575" y="1365709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 rot="5400000" flipH="1">
                <a:off x="45767" y="1165270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 rot="5400000" flipH="1">
                <a:off x="45814" y="1450640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 rot="5400000" flipH="1">
                <a:off x="-28077" y="1365708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 rot="5400000" flipH="1">
                <a:off x="136807" y="970398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 rot="5400000" flipH="1">
                <a:off x="75763" y="1125176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 rot="5400000" flipH="1">
                <a:off x="-257990" y="1144393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 rot="5400000" flipH="1">
                <a:off x="118350" y="1237409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 rot="5400000" flipH="1">
                <a:off x="118373" y="952064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 rot="5400000" flipH="1">
                <a:off x="118350" y="1522730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 rot="5400000" flipH="1">
                <a:off x="38066" y="728804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 rot="5400000" flipH="1">
                <a:off x="38065" y="5118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 rot="5400000" flipH="1">
                <a:off x="136783" y="684974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 rot="5400000" flipH="1">
                <a:off x="169716" y="5119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 rot="5400000" flipH="1">
                <a:off x="169718" y="728806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 rot="5400000" flipH="1">
                <a:off x="-415247" y="419941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 rot="5400000" flipH="1">
                <a:off x="136761" y="399628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 rot="5400000" flipH="1">
                <a:off x="45838" y="23833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 rot="5400000" flipH="1">
                <a:off x="345553" y="446838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 rot="5400000" flipH="1">
                <a:off x="-28078" y="224294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 rot="5400000" flipH="1">
                <a:off x="103573" y="224296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 rot="5400000" flipH="1">
                <a:off x="56473" y="262731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 rot="5400000" flipH="1">
                <a:off x="339047" y="18782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 rot="5400000" flipH="1">
                <a:off x="103575" y="509618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 rot="5400000" flipH="1">
                <a:off x="45767" y="309178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 rot="5400000" flipH="1">
                <a:off x="45814" y="594548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 rot="5400000" flipH="1">
                <a:off x="-28077" y="509616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 rot="5400000" flipH="1">
                <a:off x="136807" y="114307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 rot="5400000" flipH="1">
                <a:off x="75763" y="269084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 rot="5400000" flipH="1">
                <a:off x="-257990" y="288302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 rot="5400000" flipH="1">
                <a:off x="118350" y="381318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 rot="5400000" flipH="1">
                <a:off x="118373" y="95972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 rot="5400000" flipH="1">
                <a:off x="118350" y="666638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676" name="Google Shape;676;p3"/>
          <p:cNvGrpSpPr/>
          <p:nvPr/>
        </p:nvGrpSpPr>
        <p:grpSpPr>
          <a:xfrm flipH="1">
            <a:off x="8430775" y="-2325"/>
            <a:ext cx="725500" cy="5143600"/>
            <a:chOff x="0" y="0"/>
            <a:chExt cx="725500" cy="5143600"/>
          </a:xfrm>
        </p:grpSpPr>
        <p:sp>
          <p:nvSpPr>
            <p:cNvPr id="677" name="Google Shape;677;p3"/>
            <p:cNvSpPr/>
            <p:nvPr/>
          </p:nvSpPr>
          <p:spPr>
            <a:xfrm rot="-5400000">
              <a:off x="-2207450" y="2210650"/>
              <a:ext cx="5143500" cy="72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678" name="Google Shape;678;p3"/>
            <p:cNvGrpSpPr/>
            <p:nvPr/>
          </p:nvGrpSpPr>
          <p:grpSpPr>
            <a:xfrm>
              <a:off x="0" y="0"/>
              <a:ext cx="668044" cy="5143272"/>
              <a:chOff x="-1" y="4694"/>
              <a:chExt cx="667510" cy="5136594"/>
            </a:xfrm>
          </p:grpSpPr>
          <p:sp>
            <p:nvSpPr>
              <p:cNvPr id="679" name="Google Shape;679;p3"/>
              <p:cNvSpPr/>
              <p:nvPr/>
            </p:nvSpPr>
            <p:spPr>
              <a:xfrm rot="5400000" flipH="1">
                <a:off x="38066" y="5009263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 rot="5400000" flipH="1">
                <a:off x="38065" y="4285576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 rot="5400000" flipH="1">
                <a:off x="136783" y="4965432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 rot="5400000" flipH="1">
                <a:off x="169716" y="4285578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 rot="5400000" flipH="1">
                <a:off x="169718" y="5009264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 rot="5400000" flipH="1">
                <a:off x="-415247" y="4700399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 rot="5400000" flipH="1">
                <a:off x="136761" y="4680087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 rot="5400000" flipH="1">
                <a:off x="45838" y="4304291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 rot="5400000" flipH="1">
                <a:off x="345553" y="4727296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 rot="5400000" flipH="1">
                <a:off x="-28078" y="4504753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9" name="Google Shape;689;p3"/>
              <p:cNvSpPr/>
              <p:nvPr/>
            </p:nvSpPr>
            <p:spPr>
              <a:xfrm rot="5400000" flipH="1">
                <a:off x="103573" y="4504755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0" name="Google Shape;690;p3"/>
              <p:cNvSpPr/>
              <p:nvPr/>
            </p:nvSpPr>
            <p:spPr>
              <a:xfrm rot="5400000" flipH="1">
                <a:off x="56473" y="4543190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1" name="Google Shape;691;p3"/>
              <p:cNvSpPr/>
              <p:nvPr/>
            </p:nvSpPr>
            <p:spPr>
              <a:xfrm rot="5400000" flipH="1">
                <a:off x="339047" y="4299240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2" name="Google Shape;692;p3"/>
              <p:cNvSpPr/>
              <p:nvPr/>
            </p:nvSpPr>
            <p:spPr>
              <a:xfrm rot="5400000" flipH="1">
                <a:off x="103575" y="4790076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3" name="Google Shape;693;p3"/>
              <p:cNvSpPr/>
              <p:nvPr/>
            </p:nvSpPr>
            <p:spPr>
              <a:xfrm rot="5400000" flipH="1">
                <a:off x="45767" y="4589637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4" name="Google Shape;694;p3"/>
              <p:cNvSpPr/>
              <p:nvPr/>
            </p:nvSpPr>
            <p:spPr>
              <a:xfrm rot="5400000" flipH="1">
                <a:off x="45814" y="4875007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5" name="Google Shape;695;p3"/>
              <p:cNvSpPr/>
              <p:nvPr/>
            </p:nvSpPr>
            <p:spPr>
              <a:xfrm rot="5400000" flipH="1">
                <a:off x="-28077" y="4790075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6" name="Google Shape;696;p3"/>
              <p:cNvSpPr/>
              <p:nvPr/>
            </p:nvSpPr>
            <p:spPr>
              <a:xfrm rot="5400000" flipH="1">
                <a:off x="136807" y="4394765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7" name="Google Shape;697;p3"/>
              <p:cNvSpPr/>
              <p:nvPr/>
            </p:nvSpPr>
            <p:spPr>
              <a:xfrm rot="5400000" flipH="1">
                <a:off x="75763" y="4549543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8" name="Google Shape;698;p3"/>
              <p:cNvSpPr/>
              <p:nvPr/>
            </p:nvSpPr>
            <p:spPr>
              <a:xfrm rot="5400000" flipH="1">
                <a:off x="-257990" y="4568760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9" name="Google Shape;699;p3"/>
              <p:cNvSpPr/>
              <p:nvPr/>
            </p:nvSpPr>
            <p:spPr>
              <a:xfrm rot="5400000" flipH="1">
                <a:off x="118350" y="4661776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0" name="Google Shape;700;p3"/>
              <p:cNvSpPr/>
              <p:nvPr/>
            </p:nvSpPr>
            <p:spPr>
              <a:xfrm rot="5400000" flipH="1">
                <a:off x="118373" y="4376431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1" name="Google Shape;701;p3"/>
              <p:cNvSpPr/>
              <p:nvPr/>
            </p:nvSpPr>
            <p:spPr>
              <a:xfrm rot="5400000" flipH="1">
                <a:off x="118350" y="4947096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2" name="Google Shape;702;p3"/>
              <p:cNvSpPr/>
              <p:nvPr/>
            </p:nvSpPr>
            <p:spPr>
              <a:xfrm rot="5400000" flipH="1">
                <a:off x="38066" y="4153171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3" name="Google Shape;703;p3"/>
              <p:cNvSpPr/>
              <p:nvPr/>
            </p:nvSpPr>
            <p:spPr>
              <a:xfrm rot="5400000" flipH="1">
                <a:off x="38065" y="3429484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4" name="Google Shape;704;p3"/>
              <p:cNvSpPr/>
              <p:nvPr/>
            </p:nvSpPr>
            <p:spPr>
              <a:xfrm rot="5400000" flipH="1">
                <a:off x="136783" y="4109341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5" name="Google Shape;705;p3"/>
              <p:cNvSpPr/>
              <p:nvPr/>
            </p:nvSpPr>
            <p:spPr>
              <a:xfrm rot="5400000" flipH="1">
                <a:off x="169716" y="3429486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6" name="Google Shape;706;p3"/>
              <p:cNvSpPr/>
              <p:nvPr/>
            </p:nvSpPr>
            <p:spPr>
              <a:xfrm rot="5400000" flipH="1">
                <a:off x="169718" y="4153173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7" name="Google Shape;707;p3"/>
              <p:cNvSpPr/>
              <p:nvPr/>
            </p:nvSpPr>
            <p:spPr>
              <a:xfrm rot="5400000" flipH="1">
                <a:off x="-415247" y="3844307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8" name="Google Shape;708;p3"/>
              <p:cNvSpPr/>
              <p:nvPr/>
            </p:nvSpPr>
            <p:spPr>
              <a:xfrm rot="5400000" flipH="1">
                <a:off x="136761" y="3823995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9" name="Google Shape;709;p3"/>
              <p:cNvSpPr/>
              <p:nvPr/>
            </p:nvSpPr>
            <p:spPr>
              <a:xfrm rot="5400000" flipH="1">
                <a:off x="45838" y="3448200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0" name="Google Shape;710;p3"/>
              <p:cNvSpPr/>
              <p:nvPr/>
            </p:nvSpPr>
            <p:spPr>
              <a:xfrm rot="5400000" flipH="1">
                <a:off x="345553" y="3871205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1" name="Google Shape;711;p3"/>
              <p:cNvSpPr/>
              <p:nvPr/>
            </p:nvSpPr>
            <p:spPr>
              <a:xfrm rot="5400000" flipH="1">
                <a:off x="-28078" y="3648661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2" name="Google Shape;712;p3"/>
              <p:cNvSpPr/>
              <p:nvPr/>
            </p:nvSpPr>
            <p:spPr>
              <a:xfrm rot="5400000" flipH="1">
                <a:off x="103573" y="3648663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3" name="Google Shape;713;p3"/>
              <p:cNvSpPr/>
              <p:nvPr/>
            </p:nvSpPr>
            <p:spPr>
              <a:xfrm rot="5400000" flipH="1">
                <a:off x="56473" y="3687098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4" name="Google Shape;714;p3"/>
              <p:cNvSpPr/>
              <p:nvPr/>
            </p:nvSpPr>
            <p:spPr>
              <a:xfrm rot="5400000" flipH="1">
                <a:off x="339047" y="3443149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5" name="Google Shape;715;p3"/>
              <p:cNvSpPr/>
              <p:nvPr/>
            </p:nvSpPr>
            <p:spPr>
              <a:xfrm rot="5400000" flipH="1">
                <a:off x="103575" y="3933984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6" name="Google Shape;716;p3"/>
              <p:cNvSpPr/>
              <p:nvPr/>
            </p:nvSpPr>
            <p:spPr>
              <a:xfrm rot="5400000" flipH="1">
                <a:off x="45767" y="3733545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7" name="Google Shape;717;p3"/>
              <p:cNvSpPr/>
              <p:nvPr/>
            </p:nvSpPr>
            <p:spPr>
              <a:xfrm rot="5400000" flipH="1">
                <a:off x="45814" y="4018915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8" name="Google Shape;718;p3"/>
              <p:cNvSpPr/>
              <p:nvPr/>
            </p:nvSpPr>
            <p:spPr>
              <a:xfrm rot="5400000" flipH="1">
                <a:off x="-28077" y="3933983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9" name="Google Shape;719;p3"/>
              <p:cNvSpPr/>
              <p:nvPr/>
            </p:nvSpPr>
            <p:spPr>
              <a:xfrm rot="5400000" flipH="1">
                <a:off x="136807" y="3538673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0" name="Google Shape;720;p3"/>
              <p:cNvSpPr/>
              <p:nvPr/>
            </p:nvSpPr>
            <p:spPr>
              <a:xfrm rot="5400000" flipH="1">
                <a:off x="75763" y="3693451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1" name="Google Shape;721;p3"/>
              <p:cNvSpPr/>
              <p:nvPr/>
            </p:nvSpPr>
            <p:spPr>
              <a:xfrm rot="5400000" flipH="1">
                <a:off x="-257990" y="3712668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2" name="Google Shape;722;p3"/>
              <p:cNvSpPr/>
              <p:nvPr/>
            </p:nvSpPr>
            <p:spPr>
              <a:xfrm rot="5400000" flipH="1">
                <a:off x="118350" y="3805685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3" name="Google Shape;723;p3"/>
              <p:cNvSpPr/>
              <p:nvPr/>
            </p:nvSpPr>
            <p:spPr>
              <a:xfrm rot="5400000" flipH="1">
                <a:off x="118373" y="3520339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4" name="Google Shape;724;p3"/>
              <p:cNvSpPr/>
              <p:nvPr/>
            </p:nvSpPr>
            <p:spPr>
              <a:xfrm rot="5400000" flipH="1">
                <a:off x="118350" y="4091005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5" name="Google Shape;725;p3"/>
              <p:cNvSpPr/>
              <p:nvPr/>
            </p:nvSpPr>
            <p:spPr>
              <a:xfrm rot="5400000" flipH="1">
                <a:off x="38066" y="3297079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6" name="Google Shape;726;p3"/>
              <p:cNvSpPr/>
              <p:nvPr/>
            </p:nvSpPr>
            <p:spPr>
              <a:xfrm rot="5400000" flipH="1">
                <a:off x="38065" y="2573393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7" name="Google Shape;727;p3"/>
              <p:cNvSpPr/>
              <p:nvPr/>
            </p:nvSpPr>
            <p:spPr>
              <a:xfrm rot="5400000" flipH="1">
                <a:off x="136783" y="3253249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8" name="Google Shape;728;p3"/>
              <p:cNvSpPr/>
              <p:nvPr/>
            </p:nvSpPr>
            <p:spPr>
              <a:xfrm rot="5400000" flipH="1">
                <a:off x="169716" y="2573394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9" name="Google Shape;729;p3"/>
              <p:cNvSpPr/>
              <p:nvPr/>
            </p:nvSpPr>
            <p:spPr>
              <a:xfrm rot="5400000" flipH="1">
                <a:off x="169718" y="3297081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0" name="Google Shape;730;p3"/>
              <p:cNvSpPr/>
              <p:nvPr/>
            </p:nvSpPr>
            <p:spPr>
              <a:xfrm rot="5400000" flipH="1">
                <a:off x="-415247" y="2988216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1" name="Google Shape;731;p3"/>
              <p:cNvSpPr/>
              <p:nvPr/>
            </p:nvSpPr>
            <p:spPr>
              <a:xfrm rot="5400000" flipH="1">
                <a:off x="136761" y="2967903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2" name="Google Shape;732;p3"/>
              <p:cNvSpPr/>
              <p:nvPr/>
            </p:nvSpPr>
            <p:spPr>
              <a:xfrm rot="5400000" flipH="1">
                <a:off x="45838" y="2592108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3" name="Google Shape;733;p3"/>
              <p:cNvSpPr/>
              <p:nvPr/>
            </p:nvSpPr>
            <p:spPr>
              <a:xfrm rot="5400000" flipH="1">
                <a:off x="345553" y="3015113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4" name="Google Shape;734;p3"/>
              <p:cNvSpPr/>
              <p:nvPr/>
            </p:nvSpPr>
            <p:spPr>
              <a:xfrm rot="5400000" flipH="1">
                <a:off x="-28078" y="2792570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5" name="Google Shape;735;p3"/>
              <p:cNvSpPr/>
              <p:nvPr/>
            </p:nvSpPr>
            <p:spPr>
              <a:xfrm rot="5400000" flipH="1">
                <a:off x="103573" y="2792571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6" name="Google Shape;736;p3"/>
              <p:cNvSpPr/>
              <p:nvPr/>
            </p:nvSpPr>
            <p:spPr>
              <a:xfrm rot="5400000" flipH="1">
                <a:off x="56473" y="2831007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7" name="Google Shape;737;p3"/>
              <p:cNvSpPr/>
              <p:nvPr/>
            </p:nvSpPr>
            <p:spPr>
              <a:xfrm rot="5400000" flipH="1">
                <a:off x="339047" y="2587057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8" name="Google Shape;738;p3"/>
              <p:cNvSpPr/>
              <p:nvPr/>
            </p:nvSpPr>
            <p:spPr>
              <a:xfrm rot="5400000" flipH="1">
                <a:off x="103575" y="3077893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39" name="Google Shape;739;p3"/>
              <p:cNvSpPr/>
              <p:nvPr/>
            </p:nvSpPr>
            <p:spPr>
              <a:xfrm rot="5400000" flipH="1">
                <a:off x="45767" y="2877454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0" name="Google Shape;740;p3"/>
              <p:cNvSpPr/>
              <p:nvPr/>
            </p:nvSpPr>
            <p:spPr>
              <a:xfrm rot="5400000" flipH="1">
                <a:off x="45814" y="3162823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1" name="Google Shape;741;p3"/>
              <p:cNvSpPr/>
              <p:nvPr/>
            </p:nvSpPr>
            <p:spPr>
              <a:xfrm rot="5400000" flipH="1">
                <a:off x="-28077" y="3077891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2" name="Google Shape;742;p3"/>
              <p:cNvSpPr/>
              <p:nvPr/>
            </p:nvSpPr>
            <p:spPr>
              <a:xfrm rot="5400000" flipH="1">
                <a:off x="136807" y="2682582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3" name="Google Shape;743;p3"/>
              <p:cNvSpPr/>
              <p:nvPr/>
            </p:nvSpPr>
            <p:spPr>
              <a:xfrm rot="5400000" flipH="1">
                <a:off x="75763" y="2837359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4" name="Google Shape;744;p3"/>
              <p:cNvSpPr/>
              <p:nvPr/>
            </p:nvSpPr>
            <p:spPr>
              <a:xfrm rot="5400000" flipH="1">
                <a:off x="-257990" y="2856577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5" name="Google Shape;745;p3"/>
              <p:cNvSpPr/>
              <p:nvPr/>
            </p:nvSpPr>
            <p:spPr>
              <a:xfrm rot="5400000" flipH="1">
                <a:off x="118350" y="2949593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6" name="Google Shape;746;p3"/>
              <p:cNvSpPr/>
              <p:nvPr/>
            </p:nvSpPr>
            <p:spPr>
              <a:xfrm rot="5400000" flipH="1">
                <a:off x="118373" y="2664247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7" name="Google Shape;747;p3"/>
              <p:cNvSpPr/>
              <p:nvPr/>
            </p:nvSpPr>
            <p:spPr>
              <a:xfrm rot="5400000" flipH="1">
                <a:off x="118350" y="3234913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8" name="Google Shape;748;p3"/>
              <p:cNvSpPr/>
              <p:nvPr/>
            </p:nvSpPr>
            <p:spPr>
              <a:xfrm rot="5400000" flipH="1">
                <a:off x="38066" y="2440988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49" name="Google Shape;749;p3"/>
              <p:cNvSpPr/>
              <p:nvPr/>
            </p:nvSpPr>
            <p:spPr>
              <a:xfrm rot="5400000" flipH="1">
                <a:off x="38065" y="1717301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0" name="Google Shape;750;p3"/>
              <p:cNvSpPr/>
              <p:nvPr/>
            </p:nvSpPr>
            <p:spPr>
              <a:xfrm rot="5400000" flipH="1">
                <a:off x="136783" y="2397157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1" name="Google Shape;751;p3"/>
              <p:cNvSpPr/>
              <p:nvPr/>
            </p:nvSpPr>
            <p:spPr>
              <a:xfrm rot="5400000" flipH="1">
                <a:off x="169716" y="1717303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2" name="Google Shape;752;p3"/>
              <p:cNvSpPr/>
              <p:nvPr/>
            </p:nvSpPr>
            <p:spPr>
              <a:xfrm rot="5400000" flipH="1">
                <a:off x="169718" y="2440989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3" name="Google Shape;753;p3"/>
              <p:cNvSpPr/>
              <p:nvPr/>
            </p:nvSpPr>
            <p:spPr>
              <a:xfrm rot="5400000" flipH="1">
                <a:off x="-415247" y="2132124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4" name="Google Shape;754;p3"/>
              <p:cNvSpPr/>
              <p:nvPr/>
            </p:nvSpPr>
            <p:spPr>
              <a:xfrm rot="5400000" flipH="1">
                <a:off x="136761" y="2111812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5" name="Google Shape;755;p3"/>
              <p:cNvSpPr/>
              <p:nvPr/>
            </p:nvSpPr>
            <p:spPr>
              <a:xfrm rot="5400000" flipH="1">
                <a:off x="45838" y="1736016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6" name="Google Shape;756;p3"/>
              <p:cNvSpPr/>
              <p:nvPr/>
            </p:nvSpPr>
            <p:spPr>
              <a:xfrm rot="5400000" flipH="1">
                <a:off x="345553" y="2159021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7" name="Google Shape;757;p3"/>
              <p:cNvSpPr/>
              <p:nvPr/>
            </p:nvSpPr>
            <p:spPr>
              <a:xfrm rot="5400000" flipH="1">
                <a:off x="-28078" y="1936478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8" name="Google Shape;758;p3"/>
              <p:cNvSpPr/>
              <p:nvPr/>
            </p:nvSpPr>
            <p:spPr>
              <a:xfrm rot="5400000" flipH="1">
                <a:off x="103573" y="1936479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59" name="Google Shape;759;p3"/>
              <p:cNvSpPr/>
              <p:nvPr/>
            </p:nvSpPr>
            <p:spPr>
              <a:xfrm rot="5400000" flipH="1">
                <a:off x="56473" y="1974915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60" name="Google Shape;760;p3"/>
              <p:cNvSpPr/>
              <p:nvPr/>
            </p:nvSpPr>
            <p:spPr>
              <a:xfrm rot="5400000" flipH="1">
                <a:off x="339047" y="1730965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61" name="Google Shape;761;p3"/>
              <p:cNvSpPr/>
              <p:nvPr/>
            </p:nvSpPr>
            <p:spPr>
              <a:xfrm rot="5400000" flipH="1">
                <a:off x="103575" y="2221801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62" name="Google Shape;762;p3"/>
              <p:cNvSpPr/>
              <p:nvPr/>
            </p:nvSpPr>
            <p:spPr>
              <a:xfrm rot="5400000" flipH="1">
                <a:off x="45767" y="2021362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63" name="Google Shape;763;p3"/>
              <p:cNvSpPr/>
              <p:nvPr/>
            </p:nvSpPr>
            <p:spPr>
              <a:xfrm rot="5400000" flipH="1">
                <a:off x="45814" y="2306732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64" name="Google Shape;764;p3"/>
              <p:cNvSpPr/>
              <p:nvPr/>
            </p:nvSpPr>
            <p:spPr>
              <a:xfrm rot="5400000" flipH="1">
                <a:off x="-28077" y="2221799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65" name="Google Shape;765;p3"/>
              <p:cNvSpPr/>
              <p:nvPr/>
            </p:nvSpPr>
            <p:spPr>
              <a:xfrm rot="5400000" flipH="1">
                <a:off x="136807" y="1826490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66" name="Google Shape;766;p3"/>
              <p:cNvSpPr/>
              <p:nvPr/>
            </p:nvSpPr>
            <p:spPr>
              <a:xfrm rot="5400000" flipH="1">
                <a:off x="75763" y="1981268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67" name="Google Shape;767;p3"/>
              <p:cNvSpPr/>
              <p:nvPr/>
            </p:nvSpPr>
            <p:spPr>
              <a:xfrm rot="5400000" flipH="1">
                <a:off x="-257990" y="2000485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68" name="Google Shape;768;p3"/>
              <p:cNvSpPr/>
              <p:nvPr/>
            </p:nvSpPr>
            <p:spPr>
              <a:xfrm rot="5400000" flipH="1">
                <a:off x="118350" y="2093501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69" name="Google Shape;769;p3"/>
              <p:cNvSpPr/>
              <p:nvPr/>
            </p:nvSpPr>
            <p:spPr>
              <a:xfrm rot="5400000" flipH="1">
                <a:off x="118373" y="1808156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70" name="Google Shape;770;p3"/>
              <p:cNvSpPr/>
              <p:nvPr/>
            </p:nvSpPr>
            <p:spPr>
              <a:xfrm rot="5400000" flipH="1">
                <a:off x="118350" y="2378821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71" name="Google Shape;771;p3"/>
              <p:cNvSpPr/>
              <p:nvPr/>
            </p:nvSpPr>
            <p:spPr>
              <a:xfrm rot="5400000" flipH="1">
                <a:off x="38066" y="1584896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72" name="Google Shape;772;p3"/>
              <p:cNvSpPr/>
              <p:nvPr/>
            </p:nvSpPr>
            <p:spPr>
              <a:xfrm rot="5400000" flipH="1">
                <a:off x="38065" y="861209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73" name="Google Shape;773;p3"/>
              <p:cNvSpPr/>
              <p:nvPr/>
            </p:nvSpPr>
            <p:spPr>
              <a:xfrm rot="5400000" flipH="1">
                <a:off x="136783" y="1541066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74" name="Google Shape;774;p3"/>
              <p:cNvSpPr/>
              <p:nvPr/>
            </p:nvSpPr>
            <p:spPr>
              <a:xfrm rot="5400000" flipH="1">
                <a:off x="169716" y="861211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75" name="Google Shape;775;p3"/>
              <p:cNvSpPr/>
              <p:nvPr/>
            </p:nvSpPr>
            <p:spPr>
              <a:xfrm rot="5400000" flipH="1">
                <a:off x="169718" y="1584897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76" name="Google Shape;776;p3"/>
              <p:cNvSpPr/>
              <p:nvPr/>
            </p:nvSpPr>
            <p:spPr>
              <a:xfrm rot="5400000" flipH="1">
                <a:off x="-415247" y="1276032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77" name="Google Shape;777;p3"/>
              <p:cNvSpPr/>
              <p:nvPr/>
            </p:nvSpPr>
            <p:spPr>
              <a:xfrm rot="5400000" flipH="1">
                <a:off x="136761" y="1255720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78" name="Google Shape;778;p3"/>
              <p:cNvSpPr/>
              <p:nvPr/>
            </p:nvSpPr>
            <p:spPr>
              <a:xfrm rot="5400000" flipH="1">
                <a:off x="45838" y="879924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79" name="Google Shape;779;p3"/>
              <p:cNvSpPr/>
              <p:nvPr/>
            </p:nvSpPr>
            <p:spPr>
              <a:xfrm rot="5400000" flipH="1">
                <a:off x="345553" y="1302930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80" name="Google Shape;780;p3"/>
              <p:cNvSpPr/>
              <p:nvPr/>
            </p:nvSpPr>
            <p:spPr>
              <a:xfrm rot="5400000" flipH="1">
                <a:off x="-28078" y="1080386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81" name="Google Shape;781;p3"/>
              <p:cNvSpPr/>
              <p:nvPr/>
            </p:nvSpPr>
            <p:spPr>
              <a:xfrm rot="5400000" flipH="1">
                <a:off x="103573" y="1080388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82" name="Google Shape;782;p3"/>
              <p:cNvSpPr/>
              <p:nvPr/>
            </p:nvSpPr>
            <p:spPr>
              <a:xfrm rot="5400000" flipH="1">
                <a:off x="56473" y="1118823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83" name="Google Shape;783;p3"/>
              <p:cNvSpPr/>
              <p:nvPr/>
            </p:nvSpPr>
            <p:spPr>
              <a:xfrm rot="5400000" flipH="1">
                <a:off x="339047" y="874874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84" name="Google Shape;784;p3"/>
              <p:cNvSpPr/>
              <p:nvPr/>
            </p:nvSpPr>
            <p:spPr>
              <a:xfrm rot="5400000" flipH="1">
                <a:off x="103575" y="1365709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85" name="Google Shape;785;p3"/>
              <p:cNvSpPr/>
              <p:nvPr/>
            </p:nvSpPr>
            <p:spPr>
              <a:xfrm rot="5400000" flipH="1">
                <a:off x="45767" y="1165270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86" name="Google Shape;786;p3"/>
              <p:cNvSpPr/>
              <p:nvPr/>
            </p:nvSpPr>
            <p:spPr>
              <a:xfrm rot="5400000" flipH="1">
                <a:off x="45814" y="1450640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87" name="Google Shape;787;p3"/>
              <p:cNvSpPr/>
              <p:nvPr/>
            </p:nvSpPr>
            <p:spPr>
              <a:xfrm rot="5400000" flipH="1">
                <a:off x="-28077" y="1365708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88" name="Google Shape;788;p3"/>
              <p:cNvSpPr/>
              <p:nvPr/>
            </p:nvSpPr>
            <p:spPr>
              <a:xfrm rot="5400000" flipH="1">
                <a:off x="136807" y="970398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89" name="Google Shape;789;p3"/>
              <p:cNvSpPr/>
              <p:nvPr/>
            </p:nvSpPr>
            <p:spPr>
              <a:xfrm rot="5400000" flipH="1">
                <a:off x="75763" y="1125176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90" name="Google Shape;790;p3"/>
              <p:cNvSpPr/>
              <p:nvPr/>
            </p:nvSpPr>
            <p:spPr>
              <a:xfrm rot="5400000" flipH="1">
                <a:off x="-257990" y="1144393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91" name="Google Shape;791;p3"/>
              <p:cNvSpPr/>
              <p:nvPr/>
            </p:nvSpPr>
            <p:spPr>
              <a:xfrm rot="5400000" flipH="1">
                <a:off x="118350" y="1237409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92" name="Google Shape;792;p3"/>
              <p:cNvSpPr/>
              <p:nvPr/>
            </p:nvSpPr>
            <p:spPr>
              <a:xfrm rot="5400000" flipH="1">
                <a:off x="118373" y="952064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93" name="Google Shape;793;p3"/>
              <p:cNvSpPr/>
              <p:nvPr/>
            </p:nvSpPr>
            <p:spPr>
              <a:xfrm rot="5400000" flipH="1">
                <a:off x="118350" y="1522730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94" name="Google Shape;794;p3"/>
              <p:cNvSpPr/>
              <p:nvPr/>
            </p:nvSpPr>
            <p:spPr>
              <a:xfrm rot="5400000" flipH="1">
                <a:off x="38066" y="728804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95" name="Google Shape;795;p3"/>
              <p:cNvSpPr/>
              <p:nvPr/>
            </p:nvSpPr>
            <p:spPr>
              <a:xfrm rot="5400000" flipH="1">
                <a:off x="38065" y="5118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96" name="Google Shape;796;p3"/>
              <p:cNvSpPr/>
              <p:nvPr/>
            </p:nvSpPr>
            <p:spPr>
              <a:xfrm rot="5400000" flipH="1">
                <a:off x="136783" y="684974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97" name="Google Shape;797;p3"/>
              <p:cNvSpPr/>
              <p:nvPr/>
            </p:nvSpPr>
            <p:spPr>
              <a:xfrm rot="5400000" flipH="1">
                <a:off x="169716" y="5119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98" name="Google Shape;798;p3"/>
              <p:cNvSpPr/>
              <p:nvPr/>
            </p:nvSpPr>
            <p:spPr>
              <a:xfrm rot="5400000" flipH="1">
                <a:off x="169718" y="728806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99" name="Google Shape;799;p3"/>
              <p:cNvSpPr/>
              <p:nvPr/>
            </p:nvSpPr>
            <p:spPr>
              <a:xfrm rot="5400000" flipH="1">
                <a:off x="-415247" y="419941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0" name="Google Shape;800;p3"/>
              <p:cNvSpPr/>
              <p:nvPr/>
            </p:nvSpPr>
            <p:spPr>
              <a:xfrm rot="5400000" flipH="1">
                <a:off x="136761" y="399628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1" name="Google Shape;801;p3"/>
              <p:cNvSpPr/>
              <p:nvPr/>
            </p:nvSpPr>
            <p:spPr>
              <a:xfrm rot="5400000" flipH="1">
                <a:off x="45838" y="23833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2" name="Google Shape;802;p3"/>
              <p:cNvSpPr/>
              <p:nvPr/>
            </p:nvSpPr>
            <p:spPr>
              <a:xfrm rot="5400000" flipH="1">
                <a:off x="345553" y="446838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3" name="Google Shape;803;p3"/>
              <p:cNvSpPr/>
              <p:nvPr/>
            </p:nvSpPr>
            <p:spPr>
              <a:xfrm rot="5400000" flipH="1">
                <a:off x="-28078" y="224294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4" name="Google Shape;804;p3"/>
              <p:cNvSpPr/>
              <p:nvPr/>
            </p:nvSpPr>
            <p:spPr>
              <a:xfrm rot="5400000" flipH="1">
                <a:off x="103573" y="224296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5" name="Google Shape;805;p3"/>
              <p:cNvSpPr/>
              <p:nvPr/>
            </p:nvSpPr>
            <p:spPr>
              <a:xfrm rot="5400000" flipH="1">
                <a:off x="56473" y="262731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6" name="Google Shape;806;p3"/>
              <p:cNvSpPr/>
              <p:nvPr/>
            </p:nvSpPr>
            <p:spPr>
              <a:xfrm rot="5400000" flipH="1">
                <a:off x="339047" y="18782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7" name="Google Shape;807;p3"/>
              <p:cNvSpPr/>
              <p:nvPr/>
            </p:nvSpPr>
            <p:spPr>
              <a:xfrm rot="5400000" flipH="1">
                <a:off x="103575" y="509618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8" name="Google Shape;808;p3"/>
              <p:cNvSpPr/>
              <p:nvPr/>
            </p:nvSpPr>
            <p:spPr>
              <a:xfrm rot="5400000" flipH="1">
                <a:off x="45767" y="309178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9" name="Google Shape;809;p3"/>
              <p:cNvSpPr/>
              <p:nvPr/>
            </p:nvSpPr>
            <p:spPr>
              <a:xfrm rot="5400000" flipH="1">
                <a:off x="45814" y="594548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0" name="Google Shape;810;p3"/>
              <p:cNvSpPr/>
              <p:nvPr/>
            </p:nvSpPr>
            <p:spPr>
              <a:xfrm rot="5400000" flipH="1">
                <a:off x="-28077" y="509616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1" name="Google Shape;811;p3"/>
              <p:cNvSpPr/>
              <p:nvPr/>
            </p:nvSpPr>
            <p:spPr>
              <a:xfrm rot="5400000" flipH="1">
                <a:off x="136807" y="114307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2" name="Google Shape;812;p3"/>
              <p:cNvSpPr/>
              <p:nvPr/>
            </p:nvSpPr>
            <p:spPr>
              <a:xfrm rot="5400000" flipH="1">
                <a:off x="75763" y="269084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3" name="Google Shape;813;p3"/>
              <p:cNvSpPr/>
              <p:nvPr/>
            </p:nvSpPr>
            <p:spPr>
              <a:xfrm rot="5400000" flipH="1">
                <a:off x="-257990" y="288302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4" name="Google Shape;814;p3"/>
              <p:cNvSpPr/>
              <p:nvPr/>
            </p:nvSpPr>
            <p:spPr>
              <a:xfrm rot="5400000" flipH="1">
                <a:off x="118350" y="381318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5" name="Google Shape;815;p3"/>
              <p:cNvSpPr/>
              <p:nvPr/>
            </p:nvSpPr>
            <p:spPr>
              <a:xfrm rot="5400000" flipH="1">
                <a:off x="118373" y="95972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6" name="Google Shape;816;p3"/>
              <p:cNvSpPr/>
              <p:nvPr/>
            </p:nvSpPr>
            <p:spPr>
              <a:xfrm rot="5400000" flipH="1">
                <a:off x="118350" y="666638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4"/>
          <p:cNvSpPr/>
          <p:nvPr/>
        </p:nvSpPr>
        <p:spPr>
          <a:xfrm rot="5400000">
            <a:off x="6152825" y="2156025"/>
            <a:ext cx="5161800" cy="84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9" name="Google Shape;819;p4"/>
          <p:cNvSpPr txBox="1">
            <a:spLocks noGrp="1"/>
          </p:cNvSpPr>
          <p:nvPr>
            <p:ph type="title"/>
          </p:nvPr>
        </p:nvSpPr>
        <p:spPr>
          <a:xfrm>
            <a:off x="713225" y="411480"/>
            <a:ext cx="77175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4"/>
          <p:cNvSpPr txBox="1">
            <a:spLocks noGrp="1"/>
          </p:cNvSpPr>
          <p:nvPr>
            <p:ph type="body" idx="1"/>
          </p:nvPr>
        </p:nvSpPr>
        <p:spPr>
          <a:xfrm>
            <a:off x="713225" y="1079050"/>
            <a:ext cx="7209300" cy="3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5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821" name="Google Shape;821;p4"/>
          <p:cNvGrpSpPr/>
          <p:nvPr/>
        </p:nvGrpSpPr>
        <p:grpSpPr>
          <a:xfrm flipH="1">
            <a:off x="8430775" y="-2325"/>
            <a:ext cx="725500" cy="5143600"/>
            <a:chOff x="0" y="0"/>
            <a:chExt cx="725500" cy="5143600"/>
          </a:xfrm>
        </p:grpSpPr>
        <p:sp>
          <p:nvSpPr>
            <p:cNvPr id="822" name="Google Shape;822;p4"/>
            <p:cNvSpPr/>
            <p:nvPr/>
          </p:nvSpPr>
          <p:spPr>
            <a:xfrm rot="-5400000">
              <a:off x="-2207450" y="2210650"/>
              <a:ext cx="5143500" cy="72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823" name="Google Shape;823;p4"/>
            <p:cNvGrpSpPr/>
            <p:nvPr/>
          </p:nvGrpSpPr>
          <p:grpSpPr>
            <a:xfrm>
              <a:off x="0" y="0"/>
              <a:ext cx="668044" cy="5143272"/>
              <a:chOff x="-1" y="4694"/>
              <a:chExt cx="667510" cy="5136594"/>
            </a:xfrm>
          </p:grpSpPr>
          <p:sp>
            <p:nvSpPr>
              <p:cNvPr id="824" name="Google Shape;824;p4"/>
              <p:cNvSpPr/>
              <p:nvPr/>
            </p:nvSpPr>
            <p:spPr>
              <a:xfrm rot="5400000" flipH="1">
                <a:off x="38066" y="5009263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5" name="Google Shape;825;p4"/>
              <p:cNvSpPr/>
              <p:nvPr/>
            </p:nvSpPr>
            <p:spPr>
              <a:xfrm rot="5400000" flipH="1">
                <a:off x="38065" y="4285576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6" name="Google Shape;826;p4"/>
              <p:cNvSpPr/>
              <p:nvPr/>
            </p:nvSpPr>
            <p:spPr>
              <a:xfrm rot="5400000" flipH="1">
                <a:off x="136783" y="4965432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7" name="Google Shape;827;p4"/>
              <p:cNvSpPr/>
              <p:nvPr/>
            </p:nvSpPr>
            <p:spPr>
              <a:xfrm rot="5400000" flipH="1">
                <a:off x="169716" y="4285578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8" name="Google Shape;828;p4"/>
              <p:cNvSpPr/>
              <p:nvPr/>
            </p:nvSpPr>
            <p:spPr>
              <a:xfrm rot="5400000" flipH="1">
                <a:off x="169718" y="5009264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9" name="Google Shape;829;p4"/>
              <p:cNvSpPr/>
              <p:nvPr/>
            </p:nvSpPr>
            <p:spPr>
              <a:xfrm rot="5400000" flipH="1">
                <a:off x="-415247" y="4700399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0" name="Google Shape;830;p4"/>
              <p:cNvSpPr/>
              <p:nvPr/>
            </p:nvSpPr>
            <p:spPr>
              <a:xfrm rot="5400000" flipH="1">
                <a:off x="136761" y="4680087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1" name="Google Shape;831;p4"/>
              <p:cNvSpPr/>
              <p:nvPr/>
            </p:nvSpPr>
            <p:spPr>
              <a:xfrm rot="5400000" flipH="1">
                <a:off x="45838" y="4304291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2" name="Google Shape;832;p4"/>
              <p:cNvSpPr/>
              <p:nvPr/>
            </p:nvSpPr>
            <p:spPr>
              <a:xfrm rot="5400000" flipH="1">
                <a:off x="345553" y="4727296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3" name="Google Shape;833;p4"/>
              <p:cNvSpPr/>
              <p:nvPr/>
            </p:nvSpPr>
            <p:spPr>
              <a:xfrm rot="5400000" flipH="1">
                <a:off x="-28078" y="4504753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4" name="Google Shape;834;p4"/>
              <p:cNvSpPr/>
              <p:nvPr/>
            </p:nvSpPr>
            <p:spPr>
              <a:xfrm rot="5400000" flipH="1">
                <a:off x="103573" y="4504755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5" name="Google Shape;835;p4"/>
              <p:cNvSpPr/>
              <p:nvPr/>
            </p:nvSpPr>
            <p:spPr>
              <a:xfrm rot="5400000" flipH="1">
                <a:off x="56473" y="4543190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6" name="Google Shape;836;p4"/>
              <p:cNvSpPr/>
              <p:nvPr/>
            </p:nvSpPr>
            <p:spPr>
              <a:xfrm rot="5400000" flipH="1">
                <a:off x="339047" y="4299240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7" name="Google Shape;837;p4"/>
              <p:cNvSpPr/>
              <p:nvPr/>
            </p:nvSpPr>
            <p:spPr>
              <a:xfrm rot="5400000" flipH="1">
                <a:off x="103575" y="4790076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8" name="Google Shape;838;p4"/>
              <p:cNvSpPr/>
              <p:nvPr/>
            </p:nvSpPr>
            <p:spPr>
              <a:xfrm rot="5400000" flipH="1">
                <a:off x="45767" y="4589637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9" name="Google Shape;839;p4"/>
              <p:cNvSpPr/>
              <p:nvPr/>
            </p:nvSpPr>
            <p:spPr>
              <a:xfrm rot="5400000" flipH="1">
                <a:off x="45814" y="4875007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0" name="Google Shape;840;p4"/>
              <p:cNvSpPr/>
              <p:nvPr/>
            </p:nvSpPr>
            <p:spPr>
              <a:xfrm rot="5400000" flipH="1">
                <a:off x="-28077" y="4790075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1" name="Google Shape;841;p4"/>
              <p:cNvSpPr/>
              <p:nvPr/>
            </p:nvSpPr>
            <p:spPr>
              <a:xfrm rot="5400000" flipH="1">
                <a:off x="136807" y="4394765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2" name="Google Shape;842;p4"/>
              <p:cNvSpPr/>
              <p:nvPr/>
            </p:nvSpPr>
            <p:spPr>
              <a:xfrm rot="5400000" flipH="1">
                <a:off x="75763" y="4549543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3" name="Google Shape;843;p4"/>
              <p:cNvSpPr/>
              <p:nvPr/>
            </p:nvSpPr>
            <p:spPr>
              <a:xfrm rot="5400000" flipH="1">
                <a:off x="-257990" y="4568760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4" name="Google Shape;844;p4"/>
              <p:cNvSpPr/>
              <p:nvPr/>
            </p:nvSpPr>
            <p:spPr>
              <a:xfrm rot="5400000" flipH="1">
                <a:off x="118350" y="4661776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5" name="Google Shape;845;p4"/>
              <p:cNvSpPr/>
              <p:nvPr/>
            </p:nvSpPr>
            <p:spPr>
              <a:xfrm rot="5400000" flipH="1">
                <a:off x="118373" y="4376431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6" name="Google Shape;846;p4"/>
              <p:cNvSpPr/>
              <p:nvPr/>
            </p:nvSpPr>
            <p:spPr>
              <a:xfrm rot="5400000" flipH="1">
                <a:off x="118350" y="4947096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7" name="Google Shape;847;p4"/>
              <p:cNvSpPr/>
              <p:nvPr/>
            </p:nvSpPr>
            <p:spPr>
              <a:xfrm rot="5400000" flipH="1">
                <a:off x="38066" y="4153171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8" name="Google Shape;848;p4"/>
              <p:cNvSpPr/>
              <p:nvPr/>
            </p:nvSpPr>
            <p:spPr>
              <a:xfrm rot="5400000" flipH="1">
                <a:off x="38065" y="3429484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9" name="Google Shape;849;p4"/>
              <p:cNvSpPr/>
              <p:nvPr/>
            </p:nvSpPr>
            <p:spPr>
              <a:xfrm rot="5400000" flipH="1">
                <a:off x="136783" y="4109341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0" name="Google Shape;850;p4"/>
              <p:cNvSpPr/>
              <p:nvPr/>
            </p:nvSpPr>
            <p:spPr>
              <a:xfrm rot="5400000" flipH="1">
                <a:off x="169716" y="3429486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1" name="Google Shape;851;p4"/>
              <p:cNvSpPr/>
              <p:nvPr/>
            </p:nvSpPr>
            <p:spPr>
              <a:xfrm rot="5400000" flipH="1">
                <a:off x="169718" y="4153173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2" name="Google Shape;852;p4"/>
              <p:cNvSpPr/>
              <p:nvPr/>
            </p:nvSpPr>
            <p:spPr>
              <a:xfrm rot="5400000" flipH="1">
                <a:off x="-415247" y="3844307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3" name="Google Shape;853;p4"/>
              <p:cNvSpPr/>
              <p:nvPr/>
            </p:nvSpPr>
            <p:spPr>
              <a:xfrm rot="5400000" flipH="1">
                <a:off x="136761" y="3823995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4" name="Google Shape;854;p4"/>
              <p:cNvSpPr/>
              <p:nvPr/>
            </p:nvSpPr>
            <p:spPr>
              <a:xfrm rot="5400000" flipH="1">
                <a:off x="45838" y="3448200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5" name="Google Shape;855;p4"/>
              <p:cNvSpPr/>
              <p:nvPr/>
            </p:nvSpPr>
            <p:spPr>
              <a:xfrm rot="5400000" flipH="1">
                <a:off x="345553" y="3871205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6" name="Google Shape;856;p4"/>
              <p:cNvSpPr/>
              <p:nvPr/>
            </p:nvSpPr>
            <p:spPr>
              <a:xfrm rot="5400000" flipH="1">
                <a:off x="-28078" y="3648661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7" name="Google Shape;857;p4"/>
              <p:cNvSpPr/>
              <p:nvPr/>
            </p:nvSpPr>
            <p:spPr>
              <a:xfrm rot="5400000" flipH="1">
                <a:off x="103573" y="3648663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8" name="Google Shape;858;p4"/>
              <p:cNvSpPr/>
              <p:nvPr/>
            </p:nvSpPr>
            <p:spPr>
              <a:xfrm rot="5400000" flipH="1">
                <a:off x="56473" y="3687098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9" name="Google Shape;859;p4"/>
              <p:cNvSpPr/>
              <p:nvPr/>
            </p:nvSpPr>
            <p:spPr>
              <a:xfrm rot="5400000" flipH="1">
                <a:off x="339047" y="3443149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0" name="Google Shape;860;p4"/>
              <p:cNvSpPr/>
              <p:nvPr/>
            </p:nvSpPr>
            <p:spPr>
              <a:xfrm rot="5400000" flipH="1">
                <a:off x="103575" y="3933984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1" name="Google Shape;861;p4"/>
              <p:cNvSpPr/>
              <p:nvPr/>
            </p:nvSpPr>
            <p:spPr>
              <a:xfrm rot="5400000" flipH="1">
                <a:off x="45767" y="3733545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2" name="Google Shape;862;p4"/>
              <p:cNvSpPr/>
              <p:nvPr/>
            </p:nvSpPr>
            <p:spPr>
              <a:xfrm rot="5400000" flipH="1">
                <a:off x="45814" y="4018915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3" name="Google Shape;863;p4"/>
              <p:cNvSpPr/>
              <p:nvPr/>
            </p:nvSpPr>
            <p:spPr>
              <a:xfrm rot="5400000" flipH="1">
                <a:off x="-28077" y="3933983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4" name="Google Shape;864;p4"/>
              <p:cNvSpPr/>
              <p:nvPr/>
            </p:nvSpPr>
            <p:spPr>
              <a:xfrm rot="5400000" flipH="1">
                <a:off x="136807" y="3538673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5" name="Google Shape;865;p4"/>
              <p:cNvSpPr/>
              <p:nvPr/>
            </p:nvSpPr>
            <p:spPr>
              <a:xfrm rot="5400000" flipH="1">
                <a:off x="75763" y="3693451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6" name="Google Shape;866;p4"/>
              <p:cNvSpPr/>
              <p:nvPr/>
            </p:nvSpPr>
            <p:spPr>
              <a:xfrm rot="5400000" flipH="1">
                <a:off x="-257990" y="3712668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7" name="Google Shape;867;p4"/>
              <p:cNvSpPr/>
              <p:nvPr/>
            </p:nvSpPr>
            <p:spPr>
              <a:xfrm rot="5400000" flipH="1">
                <a:off x="118350" y="3805685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8" name="Google Shape;868;p4"/>
              <p:cNvSpPr/>
              <p:nvPr/>
            </p:nvSpPr>
            <p:spPr>
              <a:xfrm rot="5400000" flipH="1">
                <a:off x="118373" y="3520339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9" name="Google Shape;869;p4"/>
              <p:cNvSpPr/>
              <p:nvPr/>
            </p:nvSpPr>
            <p:spPr>
              <a:xfrm rot="5400000" flipH="1">
                <a:off x="118350" y="4091005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0" name="Google Shape;870;p4"/>
              <p:cNvSpPr/>
              <p:nvPr/>
            </p:nvSpPr>
            <p:spPr>
              <a:xfrm rot="5400000" flipH="1">
                <a:off x="38066" y="3297079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1" name="Google Shape;871;p4"/>
              <p:cNvSpPr/>
              <p:nvPr/>
            </p:nvSpPr>
            <p:spPr>
              <a:xfrm rot="5400000" flipH="1">
                <a:off x="38065" y="2573393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2" name="Google Shape;872;p4"/>
              <p:cNvSpPr/>
              <p:nvPr/>
            </p:nvSpPr>
            <p:spPr>
              <a:xfrm rot="5400000" flipH="1">
                <a:off x="136783" y="3253249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3" name="Google Shape;873;p4"/>
              <p:cNvSpPr/>
              <p:nvPr/>
            </p:nvSpPr>
            <p:spPr>
              <a:xfrm rot="5400000" flipH="1">
                <a:off x="169716" y="2573394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4" name="Google Shape;874;p4"/>
              <p:cNvSpPr/>
              <p:nvPr/>
            </p:nvSpPr>
            <p:spPr>
              <a:xfrm rot="5400000" flipH="1">
                <a:off x="169718" y="3297081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5" name="Google Shape;875;p4"/>
              <p:cNvSpPr/>
              <p:nvPr/>
            </p:nvSpPr>
            <p:spPr>
              <a:xfrm rot="5400000" flipH="1">
                <a:off x="-415247" y="2988216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6" name="Google Shape;876;p4"/>
              <p:cNvSpPr/>
              <p:nvPr/>
            </p:nvSpPr>
            <p:spPr>
              <a:xfrm rot="5400000" flipH="1">
                <a:off x="136761" y="2967903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7" name="Google Shape;877;p4"/>
              <p:cNvSpPr/>
              <p:nvPr/>
            </p:nvSpPr>
            <p:spPr>
              <a:xfrm rot="5400000" flipH="1">
                <a:off x="45838" y="2592108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8" name="Google Shape;878;p4"/>
              <p:cNvSpPr/>
              <p:nvPr/>
            </p:nvSpPr>
            <p:spPr>
              <a:xfrm rot="5400000" flipH="1">
                <a:off x="345553" y="3015113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9" name="Google Shape;879;p4"/>
              <p:cNvSpPr/>
              <p:nvPr/>
            </p:nvSpPr>
            <p:spPr>
              <a:xfrm rot="5400000" flipH="1">
                <a:off x="-28078" y="2792570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0" name="Google Shape;880;p4"/>
              <p:cNvSpPr/>
              <p:nvPr/>
            </p:nvSpPr>
            <p:spPr>
              <a:xfrm rot="5400000" flipH="1">
                <a:off x="103573" y="2792571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1" name="Google Shape;881;p4"/>
              <p:cNvSpPr/>
              <p:nvPr/>
            </p:nvSpPr>
            <p:spPr>
              <a:xfrm rot="5400000" flipH="1">
                <a:off x="56473" y="2831007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2" name="Google Shape;882;p4"/>
              <p:cNvSpPr/>
              <p:nvPr/>
            </p:nvSpPr>
            <p:spPr>
              <a:xfrm rot="5400000" flipH="1">
                <a:off x="339047" y="2587057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3" name="Google Shape;883;p4"/>
              <p:cNvSpPr/>
              <p:nvPr/>
            </p:nvSpPr>
            <p:spPr>
              <a:xfrm rot="5400000" flipH="1">
                <a:off x="103575" y="3077893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4" name="Google Shape;884;p4"/>
              <p:cNvSpPr/>
              <p:nvPr/>
            </p:nvSpPr>
            <p:spPr>
              <a:xfrm rot="5400000" flipH="1">
                <a:off x="45767" y="2877454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5" name="Google Shape;885;p4"/>
              <p:cNvSpPr/>
              <p:nvPr/>
            </p:nvSpPr>
            <p:spPr>
              <a:xfrm rot="5400000" flipH="1">
                <a:off x="45814" y="3162823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6" name="Google Shape;886;p4"/>
              <p:cNvSpPr/>
              <p:nvPr/>
            </p:nvSpPr>
            <p:spPr>
              <a:xfrm rot="5400000" flipH="1">
                <a:off x="-28077" y="3077891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7" name="Google Shape;887;p4"/>
              <p:cNvSpPr/>
              <p:nvPr/>
            </p:nvSpPr>
            <p:spPr>
              <a:xfrm rot="5400000" flipH="1">
                <a:off x="136807" y="2682582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8" name="Google Shape;888;p4"/>
              <p:cNvSpPr/>
              <p:nvPr/>
            </p:nvSpPr>
            <p:spPr>
              <a:xfrm rot="5400000" flipH="1">
                <a:off x="75763" y="2837359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9" name="Google Shape;889;p4"/>
              <p:cNvSpPr/>
              <p:nvPr/>
            </p:nvSpPr>
            <p:spPr>
              <a:xfrm rot="5400000" flipH="1">
                <a:off x="-257990" y="2856577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0" name="Google Shape;890;p4"/>
              <p:cNvSpPr/>
              <p:nvPr/>
            </p:nvSpPr>
            <p:spPr>
              <a:xfrm rot="5400000" flipH="1">
                <a:off x="118350" y="2949593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1" name="Google Shape;891;p4"/>
              <p:cNvSpPr/>
              <p:nvPr/>
            </p:nvSpPr>
            <p:spPr>
              <a:xfrm rot="5400000" flipH="1">
                <a:off x="118373" y="2664247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2" name="Google Shape;892;p4"/>
              <p:cNvSpPr/>
              <p:nvPr/>
            </p:nvSpPr>
            <p:spPr>
              <a:xfrm rot="5400000" flipH="1">
                <a:off x="118350" y="3234913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3" name="Google Shape;893;p4"/>
              <p:cNvSpPr/>
              <p:nvPr/>
            </p:nvSpPr>
            <p:spPr>
              <a:xfrm rot="5400000" flipH="1">
                <a:off x="38066" y="2440988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4" name="Google Shape;894;p4"/>
              <p:cNvSpPr/>
              <p:nvPr/>
            </p:nvSpPr>
            <p:spPr>
              <a:xfrm rot="5400000" flipH="1">
                <a:off x="38065" y="1717301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5" name="Google Shape;895;p4"/>
              <p:cNvSpPr/>
              <p:nvPr/>
            </p:nvSpPr>
            <p:spPr>
              <a:xfrm rot="5400000" flipH="1">
                <a:off x="136783" y="2397157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6" name="Google Shape;896;p4"/>
              <p:cNvSpPr/>
              <p:nvPr/>
            </p:nvSpPr>
            <p:spPr>
              <a:xfrm rot="5400000" flipH="1">
                <a:off x="169716" y="1717303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7" name="Google Shape;897;p4"/>
              <p:cNvSpPr/>
              <p:nvPr/>
            </p:nvSpPr>
            <p:spPr>
              <a:xfrm rot="5400000" flipH="1">
                <a:off x="169718" y="2440989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8" name="Google Shape;898;p4"/>
              <p:cNvSpPr/>
              <p:nvPr/>
            </p:nvSpPr>
            <p:spPr>
              <a:xfrm rot="5400000" flipH="1">
                <a:off x="-415247" y="2132124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9" name="Google Shape;899;p4"/>
              <p:cNvSpPr/>
              <p:nvPr/>
            </p:nvSpPr>
            <p:spPr>
              <a:xfrm rot="5400000" flipH="1">
                <a:off x="136761" y="2111812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0" name="Google Shape;900;p4"/>
              <p:cNvSpPr/>
              <p:nvPr/>
            </p:nvSpPr>
            <p:spPr>
              <a:xfrm rot="5400000" flipH="1">
                <a:off x="45838" y="1736016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1" name="Google Shape;901;p4"/>
              <p:cNvSpPr/>
              <p:nvPr/>
            </p:nvSpPr>
            <p:spPr>
              <a:xfrm rot="5400000" flipH="1">
                <a:off x="345553" y="2159021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2" name="Google Shape;902;p4"/>
              <p:cNvSpPr/>
              <p:nvPr/>
            </p:nvSpPr>
            <p:spPr>
              <a:xfrm rot="5400000" flipH="1">
                <a:off x="-28078" y="1936478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3" name="Google Shape;903;p4"/>
              <p:cNvSpPr/>
              <p:nvPr/>
            </p:nvSpPr>
            <p:spPr>
              <a:xfrm rot="5400000" flipH="1">
                <a:off x="103573" y="1936479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4" name="Google Shape;904;p4"/>
              <p:cNvSpPr/>
              <p:nvPr/>
            </p:nvSpPr>
            <p:spPr>
              <a:xfrm rot="5400000" flipH="1">
                <a:off x="56473" y="1974915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5" name="Google Shape;905;p4"/>
              <p:cNvSpPr/>
              <p:nvPr/>
            </p:nvSpPr>
            <p:spPr>
              <a:xfrm rot="5400000" flipH="1">
                <a:off x="339047" y="1730965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6" name="Google Shape;906;p4"/>
              <p:cNvSpPr/>
              <p:nvPr/>
            </p:nvSpPr>
            <p:spPr>
              <a:xfrm rot="5400000" flipH="1">
                <a:off x="103575" y="2221801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7" name="Google Shape;907;p4"/>
              <p:cNvSpPr/>
              <p:nvPr/>
            </p:nvSpPr>
            <p:spPr>
              <a:xfrm rot="5400000" flipH="1">
                <a:off x="45767" y="2021362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8" name="Google Shape;908;p4"/>
              <p:cNvSpPr/>
              <p:nvPr/>
            </p:nvSpPr>
            <p:spPr>
              <a:xfrm rot="5400000" flipH="1">
                <a:off x="45814" y="2306732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9" name="Google Shape;909;p4"/>
              <p:cNvSpPr/>
              <p:nvPr/>
            </p:nvSpPr>
            <p:spPr>
              <a:xfrm rot="5400000" flipH="1">
                <a:off x="-28077" y="2221799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0" name="Google Shape;910;p4"/>
              <p:cNvSpPr/>
              <p:nvPr/>
            </p:nvSpPr>
            <p:spPr>
              <a:xfrm rot="5400000" flipH="1">
                <a:off x="136807" y="1826490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1" name="Google Shape;911;p4"/>
              <p:cNvSpPr/>
              <p:nvPr/>
            </p:nvSpPr>
            <p:spPr>
              <a:xfrm rot="5400000" flipH="1">
                <a:off x="75763" y="1981268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2" name="Google Shape;912;p4"/>
              <p:cNvSpPr/>
              <p:nvPr/>
            </p:nvSpPr>
            <p:spPr>
              <a:xfrm rot="5400000" flipH="1">
                <a:off x="-257990" y="2000485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3" name="Google Shape;913;p4"/>
              <p:cNvSpPr/>
              <p:nvPr/>
            </p:nvSpPr>
            <p:spPr>
              <a:xfrm rot="5400000" flipH="1">
                <a:off x="118350" y="2093501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4" name="Google Shape;914;p4"/>
              <p:cNvSpPr/>
              <p:nvPr/>
            </p:nvSpPr>
            <p:spPr>
              <a:xfrm rot="5400000" flipH="1">
                <a:off x="118373" y="1808156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5" name="Google Shape;915;p4"/>
              <p:cNvSpPr/>
              <p:nvPr/>
            </p:nvSpPr>
            <p:spPr>
              <a:xfrm rot="5400000" flipH="1">
                <a:off x="118350" y="2378821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6" name="Google Shape;916;p4"/>
              <p:cNvSpPr/>
              <p:nvPr/>
            </p:nvSpPr>
            <p:spPr>
              <a:xfrm rot="5400000" flipH="1">
                <a:off x="38066" y="1584896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7" name="Google Shape;917;p4"/>
              <p:cNvSpPr/>
              <p:nvPr/>
            </p:nvSpPr>
            <p:spPr>
              <a:xfrm rot="5400000" flipH="1">
                <a:off x="38065" y="861209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8" name="Google Shape;918;p4"/>
              <p:cNvSpPr/>
              <p:nvPr/>
            </p:nvSpPr>
            <p:spPr>
              <a:xfrm rot="5400000" flipH="1">
                <a:off x="136783" y="1541066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9" name="Google Shape;919;p4"/>
              <p:cNvSpPr/>
              <p:nvPr/>
            </p:nvSpPr>
            <p:spPr>
              <a:xfrm rot="5400000" flipH="1">
                <a:off x="169716" y="861211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20" name="Google Shape;920;p4"/>
              <p:cNvSpPr/>
              <p:nvPr/>
            </p:nvSpPr>
            <p:spPr>
              <a:xfrm rot="5400000" flipH="1">
                <a:off x="169718" y="1584897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21" name="Google Shape;921;p4"/>
              <p:cNvSpPr/>
              <p:nvPr/>
            </p:nvSpPr>
            <p:spPr>
              <a:xfrm rot="5400000" flipH="1">
                <a:off x="-415247" y="1276032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22" name="Google Shape;922;p4"/>
              <p:cNvSpPr/>
              <p:nvPr/>
            </p:nvSpPr>
            <p:spPr>
              <a:xfrm rot="5400000" flipH="1">
                <a:off x="136761" y="1255720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23" name="Google Shape;923;p4"/>
              <p:cNvSpPr/>
              <p:nvPr/>
            </p:nvSpPr>
            <p:spPr>
              <a:xfrm rot="5400000" flipH="1">
                <a:off x="45838" y="879924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24" name="Google Shape;924;p4"/>
              <p:cNvSpPr/>
              <p:nvPr/>
            </p:nvSpPr>
            <p:spPr>
              <a:xfrm rot="5400000" flipH="1">
                <a:off x="345553" y="1302930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25" name="Google Shape;925;p4"/>
              <p:cNvSpPr/>
              <p:nvPr/>
            </p:nvSpPr>
            <p:spPr>
              <a:xfrm rot="5400000" flipH="1">
                <a:off x="-28078" y="1080386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26" name="Google Shape;926;p4"/>
              <p:cNvSpPr/>
              <p:nvPr/>
            </p:nvSpPr>
            <p:spPr>
              <a:xfrm rot="5400000" flipH="1">
                <a:off x="103573" y="1080388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27" name="Google Shape;927;p4"/>
              <p:cNvSpPr/>
              <p:nvPr/>
            </p:nvSpPr>
            <p:spPr>
              <a:xfrm rot="5400000" flipH="1">
                <a:off x="56473" y="1118823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28" name="Google Shape;928;p4"/>
              <p:cNvSpPr/>
              <p:nvPr/>
            </p:nvSpPr>
            <p:spPr>
              <a:xfrm rot="5400000" flipH="1">
                <a:off x="339047" y="874874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29" name="Google Shape;929;p4"/>
              <p:cNvSpPr/>
              <p:nvPr/>
            </p:nvSpPr>
            <p:spPr>
              <a:xfrm rot="5400000" flipH="1">
                <a:off x="103575" y="1365709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30" name="Google Shape;930;p4"/>
              <p:cNvSpPr/>
              <p:nvPr/>
            </p:nvSpPr>
            <p:spPr>
              <a:xfrm rot="5400000" flipH="1">
                <a:off x="45767" y="1165270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31" name="Google Shape;931;p4"/>
              <p:cNvSpPr/>
              <p:nvPr/>
            </p:nvSpPr>
            <p:spPr>
              <a:xfrm rot="5400000" flipH="1">
                <a:off x="45814" y="1450640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32" name="Google Shape;932;p4"/>
              <p:cNvSpPr/>
              <p:nvPr/>
            </p:nvSpPr>
            <p:spPr>
              <a:xfrm rot="5400000" flipH="1">
                <a:off x="-28077" y="1365708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33" name="Google Shape;933;p4"/>
              <p:cNvSpPr/>
              <p:nvPr/>
            </p:nvSpPr>
            <p:spPr>
              <a:xfrm rot="5400000" flipH="1">
                <a:off x="136807" y="970398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34" name="Google Shape;934;p4"/>
              <p:cNvSpPr/>
              <p:nvPr/>
            </p:nvSpPr>
            <p:spPr>
              <a:xfrm rot="5400000" flipH="1">
                <a:off x="75763" y="1125176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35" name="Google Shape;935;p4"/>
              <p:cNvSpPr/>
              <p:nvPr/>
            </p:nvSpPr>
            <p:spPr>
              <a:xfrm rot="5400000" flipH="1">
                <a:off x="-257990" y="1144393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36" name="Google Shape;936;p4"/>
              <p:cNvSpPr/>
              <p:nvPr/>
            </p:nvSpPr>
            <p:spPr>
              <a:xfrm rot="5400000" flipH="1">
                <a:off x="118350" y="1237409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37" name="Google Shape;937;p4"/>
              <p:cNvSpPr/>
              <p:nvPr/>
            </p:nvSpPr>
            <p:spPr>
              <a:xfrm rot="5400000" flipH="1">
                <a:off x="118373" y="952064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38" name="Google Shape;938;p4"/>
              <p:cNvSpPr/>
              <p:nvPr/>
            </p:nvSpPr>
            <p:spPr>
              <a:xfrm rot="5400000" flipH="1">
                <a:off x="118350" y="1522730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39" name="Google Shape;939;p4"/>
              <p:cNvSpPr/>
              <p:nvPr/>
            </p:nvSpPr>
            <p:spPr>
              <a:xfrm rot="5400000" flipH="1">
                <a:off x="38066" y="728804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40" name="Google Shape;940;p4"/>
              <p:cNvSpPr/>
              <p:nvPr/>
            </p:nvSpPr>
            <p:spPr>
              <a:xfrm rot="5400000" flipH="1">
                <a:off x="38065" y="5118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41" name="Google Shape;941;p4"/>
              <p:cNvSpPr/>
              <p:nvPr/>
            </p:nvSpPr>
            <p:spPr>
              <a:xfrm rot="5400000" flipH="1">
                <a:off x="136783" y="684974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42" name="Google Shape;942;p4"/>
              <p:cNvSpPr/>
              <p:nvPr/>
            </p:nvSpPr>
            <p:spPr>
              <a:xfrm rot="5400000" flipH="1">
                <a:off x="169716" y="5119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43" name="Google Shape;943;p4"/>
              <p:cNvSpPr/>
              <p:nvPr/>
            </p:nvSpPr>
            <p:spPr>
              <a:xfrm rot="5400000" flipH="1">
                <a:off x="169718" y="728806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44" name="Google Shape;944;p4"/>
              <p:cNvSpPr/>
              <p:nvPr/>
            </p:nvSpPr>
            <p:spPr>
              <a:xfrm rot="5400000" flipH="1">
                <a:off x="-415247" y="419941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45" name="Google Shape;945;p4"/>
              <p:cNvSpPr/>
              <p:nvPr/>
            </p:nvSpPr>
            <p:spPr>
              <a:xfrm rot="5400000" flipH="1">
                <a:off x="136761" y="399628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46" name="Google Shape;946;p4"/>
              <p:cNvSpPr/>
              <p:nvPr/>
            </p:nvSpPr>
            <p:spPr>
              <a:xfrm rot="5400000" flipH="1">
                <a:off x="45838" y="23833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47" name="Google Shape;947;p4"/>
              <p:cNvSpPr/>
              <p:nvPr/>
            </p:nvSpPr>
            <p:spPr>
              <a:xfrm rot="5400000" flipH="1">
                <a:off x="345553" y="446838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48" name="Google Shape;948;p4"/>
              <p:cNvSpPr/>
              <p:nvPr/>
            </p:nvSpPr>
            <p:spPr>
              <a:xfrm rot="5400000" flipH="1">
                <a:off x="-28078" y="224294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49" name="Google Shape;949;p4"/>
              <p:cNvSpPr/>
              <p:nvPr/>
            </p:nvSpPr>
            <p:spPr>
              <a:xfrm rot="5400000" flipH="1">
                <a:off x="103573" y="224296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50" name="Google Shape;950;p4"/>
              <p:cNvSpPr/>
              <p:nvPr/>
            </p:nvSpPr>
            <p:spPr>
              <a:xfrm rot="5400000" flipH="1">
                <a:off x="56473" y="262731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51" name="Google Shape;951;p4"/>
              <p:cNvSpPr/>
              <p:nvPr/>
            </p:nvSpPr>
            <p:spPr>
              <a:xfrm rot="5400000" flipH="1">
                <a:off x="339047" y="18782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52" name="Google Shape;952;p4"/>
              <p:cNvSpPr/>
              <p:nvPr/>
            </p:nvSpPr>
            <p:spPr>
              <a:xfrm rot="5400000" flipH="1">
                <a:off x="103575" y="509618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53" name="Google Shape;953;p4"/>
              <p:cNvSpPr/>
              <p:nvPr/>
            </p:nvSpPr>
            <p:spPr>
              <a:xfrm rot="5400000" flipH="1">
                <a:off x="45767" y="309178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54" name="Google Shape;954;p4"/>
              <p:cNvSpPr/>
              <p:nvPr/>
            </p:nvSpPr>
            <p:spPr>
              <a:xfrm rot="5400000" flipH="1">
                <a:off x="45814" y="594548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55" name="Google Shape;955;p4"/>
              <p:cNvSpPr/>
              <p:nvPr/>
            </p:nvSpPr>
            <p:spPr>
              <a:xfrm rot="5400000" flipH="1">
                <a:off x="-28077" y="509616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56" name="Google Shape;956;p4"/>
              <p:cNvSpPr/>
              <p:nvPr/>
            </p:nvSpPr>
            <p:spPr>
              <a:xfrm rot="5400000" flipH="1">
                <a:off x="136807" y="114307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57" name="Google Shape;957;p4"/>
              <p:cNvSpPr/>
              <p:nvPr/>
            </p:nvSpPr>
            <p:spPr>
              <a:xfrm rot="5400000" flipH="1">
                <a:off x="75763" y="269084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58" name="Google Shape;958;p4"/>
              <p:cNvSpPr/>
              <p:nvPr/>
            </p:nvSpPr>
            <p:spPr>
              <a:xfrm rot="5400000" flipH="1">
                <a:off x="-257990" y="288302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59" name="Google Shape;959;p4"/>
              <p:cNvSpPr/>
              <p:nvPr/>
            </p:nvSpPr>
            <p:spPr>
              <a:xfrm rot="5400000" flipH="1">
                <a:off x="118350" y="381318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60" name="Google Shape;960;p4"/>
              <p:cNvSpPr/>
              <p:nvPr/>
            </p:nvSpPr>
            <p:spPr>
              <a:xfrm rot="5400000" flipH="1">
                <a:off x="118373" y="95972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61" name="Google Shape;961;p4"/>
              <p:cNvSpPr/>
              <p:nvPr/>
            </p:nvSpPr>
            <p:spPr>
              <a:xfrm rot="5400000" flipH="1">
                <a:off x="118350" y="666638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7"/>
          <p:cNvSpPr/>
          <p:nvPr/>
        </p:nvSpPr>
        <p:spPr>
          <a:xfrm rot="5400000">
            <a:off x="1297514" y="2083586"/>
            <a:ext cx="5119200" cy="975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9" name="Google Shape;1629;p7"/>
          <p:cNvSpPr/>
          <p:nvPr/>
        </p:nvSpPr>
        <p:spPr>
          <a:xfrm>
            <a:off x="685800" y="-625"/>
            <a:ext cx="35187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630" name="Google Shape;1630;p7"/>
          <p:cNvGrpSpPr/>
          <p:nvPr/>
        </p:nvGrpSpPr>
        <p:grpSpPr>
          <a:xfrm flipH="1">
            <a:off x="8430775" y="-2325"/>
            <a:ext cx="725500" cy="5143600"/>
            <a:chOff x="0" y="0"/>
            <a:chExt cx="725500" cy="5143600"/>
          </a:xfrm>
        </p:grpSpPr>
        <p:sp>
          <p:nvSpPr>
            <p:cNvPr id="1631" name="Google Shape;1631;p7"/>
            <p:cNvSpPr/>
            <p:nvPr/>
          </p:nvSpPr>
          <p:spPr>
            <a:xfrm rot="-5400000">
              <a:off x="-2207450" y="2210650"/>
              <a:ext cx="5143500" cy="72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632" name="Google Shape;1632;p7"/>
            <p:cNvGrpSpPr/>
            <p:nvPr/>
          </p:nvGrpSpPr>
          <p:grpSpPr>
            <a:xfrm>
              <a:off x="0" y="0"/>
              <a:ext cx="668044" cy="5143272"/>
              <a:chOff x="-1" y="4694"/>
              <a:chExt cx="667510" cy="5136594"/>
            </a:xfrm>
          </p:grpSpPr>
          <p:sp>
            <p:nvSpPr>
              <p:cNvPr id="1633" name="Google Shape;1633;p7"/>
              <p:cNvSpPr/>
              <p:nvPr/>
            </p:nvSpPr>
            <p:spPr>
              <a:xfrm rot="5400000" flipH="1">
                <a:off x="38066" y="5009263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4" name="Google Shape;1634;p7"/>
              <p:cNvSpPr/>
              <p:nvPr/>
            </p:nvSpPr>
            <p:spPr>
              <a:xfrm rot="5400000" flipH="1">
                <a:off x="38065" y="4285576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5" name="Google Shape;1635;p7"/>
              <p:cNvSpPr/>
              <p:nvPr/>
            </p:nvSpPr>
            <p:spPr>
              <a:xfrm rot="5400000" flipH="1">
                <a:off x="136783" y="4965432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6" name="Google Shape;1636;p7"/>
              <p:cNvSpPr/>
              <p:nvPr/>
            </p:nvSpPr>
            <p:spPr>
              <a:xfrm rot="5400000" flipH="1">
                <a:off x="169716" y="4285578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7" name="Google Shape;1637;p7"/>
              <p:cNvSpPr/>
              <p:nvPr/>
            </p:nvSpPr>
            <p:spPr>
              <a:xfrm rot="5400000" flipH="1">
                <a:off x="169718" y="5009264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8" name="Google Shape;1638;p7"/>
              <p:cNvSpPr/>
              <p:nvPr/>
            </p:nvSpPr>
            <p:spPr>
              <a:xfrm rot="5400000" flipH="1">
                <a:off x="-415247" y="4700399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9" name="Google Shape;1639;p7"/>
              <p:cNvSpPr/>
              <p:nvPr/>
            </p:nvSpPr>
            <p:spPr>
              <a:xfrm rot="5400000" flipH="1">
                <a:off x="136761" y="4680087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40" name="Google Shape;1640;p7"/>
              <p:cNvSpPr/>
              <p:nvPr/>
            </p:nvSpPr>
            <p:spPr>
              <a:xfrm rot="5400000" flipH="1">
                <a:off x="45838" y="4304291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41" name="Google Shape;1641;p7"/>
              <p:cNvSpPr/>
              <p:nvPr/>
            </p:nvSpPr>
            <p:spPr>
              <a:xfrm rot="5400000" flipH="1">
                <a:off x="345553" y="4727296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42" name="Google Shape;1642;p7"/>
              <p:cNvSpPr/>
              <p:nvPr/>
            </p:nvSpPr>
            <p:spPr>
              <a:xfrm rot="5400000" flipH="1">
                <a:off x="-28078" y="4504753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43" name="Google Shape;1643;p7"/>
              <p:cNvSpPr/>
              <p:nvPr/>
            </p:nvSpPr>
            <p:spPr>
              <a:xfrm rot="5400000" flipH="1">
                <a:off x="103573" y="4504755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44" name="Google Shape;1644;p7"/>
              <p:cNvSpPr/>
              <p:nvPr/>
            </p:nvSpPr>
            <p:spPr>
              <a:xfrm rot="5400000" flipH="1">
                <a:off x="56473" y="4543190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45" name="Google Shape;1645;p7"/>
              <p:cNvSpPr/>
              <p:nvPr/>
            </p:nvSpPr>
            <p:spPr>
              <a:xfrm rot="5400000" flipH="1">
                <a:off x="339047" y="4299240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46" name="Google Shape;1646;p7"/>
              <p:cNvSpPr/>
              <p:nvPr/>
            </p:nvSpPr>
            <p:spPr>
              <a:xfrm rot="5400000" flipH="1">
                <a:off x="103575" y="4790076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47" name="Google Shape;1647;p7"/>
              <p:cNvSpPr/>
              <p:nvPr/>
            </p:nvSpPr>
            <p:spPr>
              <a:xfrm rot="5400000" flipH="1">
                <a:off x="45767" y="4589637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48" name="Google Shape;1648;p7"/>
              <p:cNvSpPr/>
              <p:nvPr/>
            </p:nvSpPr>
            <p:spPr>
              <a:xfrm rot="5400000" flipH="1">
                <a:off x="45814" y="4875007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49" name="Google Shape;1649;p7"/>
              <p:cNvSpPr/>
              <p:nvPr/>
            </p:nvSpPr>
            <p:spPr>
              <a:xfrm rot="5400000" flipH="1">
                <a:off x="-28077" y="4790075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50" name="Google Shape;1650;p7"/>
              <p:cNvSpPr/>
              <p:nvPr/>
            </p:nvSpPr>
            <p:spPr>
              <a:xfrm rot="5400000" flipH="1">
                <a:off x="136807" y="4394765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51" name="Google Shape;1651;p7"/>
              <p:cNvSpPr/>
              <p:nvPr/>
            </p:nvSpPr>
            <p:spPr>
              <a:xfrm rot="5400000" flipH="1">
                <a:off x="75763" y="4549543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52" name="Google Shape;1652;p7"/>
              <p:cNvSpPr/>
              <p:nvPr/>
            </p:nvSpPr>
            <p:spPr>
              <a:xfrm rot="5400000" flipH="1">
                <a:off x="-257990" y="4568760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53" name="Google Shape;1653;p7"/>
              <p:cNvSpPr/>
              <p:nvPr/>
            </p:nvSpPr>
            <p:spPr>
              <a:xfrm rot="5400000" flipH="1">
                <a:off x="118350" y="4661776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54" name="Google Shape;1654;p7"/>
              <p:cNvSpPr/>
              <p:nvPr/>
            </p:nvSpPr>
            <p:spPr>
              <a:xfrm rot="5400000" flipH="1">
                <a:off x="118373" y="4376431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55" name="Google Shape;1655;p7"/>
              <p:cNvSpPr/>
              <p:nvPr/>
            </p:nvSpPr>
            <p:spPr>
              <a:xfrm rot="5400000" flipH="1">
                <a:off x="118350" y="4947096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56" name="Google Shape;1656;p7"/>
              <p:cNvSpPr/>
              <p:nvPr/>
            </p:nvSpPr>
            <p:spPr>
              <a:xfrm rot="5400000" flipH="1">
                <a:off x="38066" y="4153171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57" name="Google Shape;1657;p7"/>
              <p:cNvSpPr/>
              <p:nvPr/>
            </p:nvSpPr>
            <p:spPr>
              <a:xfrm rot="5400000" flipH="1">
                <a:off x="38065" y="3429484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58" name="Google Shape;1658;p7"/>
              <p:cNvSpPr/>
              <p:nvPr/>
            </p:nvSpPr>
            <p:spPr>
              <a:xfrm rot="5400000" flipH="1">
                <a:off x="136783" y="4109341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59" name="Google Shape;1659;p7"/>
              <p:cNvSpPr/>
              <p:nvPr/>
            </p:nvSpPr>
            <p:spPr>
              <a:xfrm rot="5400000" flipH="1">
                <a:off x="169716" y="3429486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60" name="Google Shape;1660;p7"/>
              <p:cNvSpPr/>
              <p:nvPr/>
            </p:nvSpPr>
            <p:spPr>
              <a:xfrm rot="5400000" flipH="1">
                <a:off x="169718" y="4153173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61" name="Google Shape;1661;p7"/>
              <p:cNvSpPr/>
              <p:nvPr/>
            </p:nvSpPr>
            <p:spPr>
              <a:xfrm rot="5400000" flipH="1">
                <a:off x="-415247" y="3844307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62" name="Google Shape;1662;p7"/>
              <p:cNvSpPr/>
              <p:nvPr/>
            </p:nvSpPr>
            <p:spPr>
              <a:xfrm rot="5400000" flipH="1">
                <a:off x="136761" y="3823995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63" name="Google Shape;1663;p7"/>
              <p:cNvSpPr/>
              <p:nvPr/>
            </p:nvSpPr>
            <p:spPr>
              <a:xfrm rot="5400000" flipH="1">
                <a:off x="45838" y="3448200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64" name="Google Shape;1664;p7"/>
              <p:cNvSpPr/>
              <p:nvPr/>
            </p:nvSpPr>
            <p:spPr>
              <a:xfrm rot="5400000" flipH="1">
                <a:off x="345553" y="3871205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65" name="Google Shape;1665;p7"/>
              <p:cNvSpPr/>
              <p:nvPr/>
            </p:nvSpPr>
            <p:spPr>
              <a:xfrm rot="5400000" flipH="1">
                <a:off x="-28078" y="3648661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66" name="Google Shape;1666;p7"/>
              <p:cNvSpPr/>
              <p:nvPr/>
            </p:nvSpPr>
            <p:spPr>
              <a:xfrm rot="5400000" flipH="1">
                <a:off x="103573" y="3648663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67" name="Google Shape;1667;p7"/>
              <p:cNvSpPr/>
              <p:nvPr/>
            </p:nvSpPr>
            <p:spPr>
              <a:xfrm rot="5400000" flipH="1">
                <a:off x="56473" y="3687098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68" name="Google Shape;1668;p7"/>
              <p:cNvSpPr/>
              <p:nvPr/>
            </p:nvSpPr>
            <p:spPr>
              <a:xfrm rot="5400000" flipH="1">
                <a:off x="339047" y="3443149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69" name="Google Shape;1669;p7"/>
              <p:cNvSpPr/>
              <p:nvPr/>
            </p:nvSpPr>
            <p:spPr>
              <a:xfrm rot="5400000" flipH="1">
                <a:off x="103575" y="3933984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70" name="Google Shape;1670;p7"/>
              <p:cNvSpPr/>
              <p:nvPr/>
            </p:nvSpPr>
            <p:spPr>
              <a:xfrm rot="5400000" flipH="1">
                <a:off x="45767" y="3733545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71" name="Google Shape;1671;p7"/>
              <p:cNvSpPr/>
              <p:nvPr/>
            </p:nvSpPr>
            <p:spPr>
              <a:xfrm rot="5400000" flipH="1">
                <a:off x="45814" y="4018915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72" name="Google Shape;1672;p7"/>
              <p:cNvSpPr/>
              <p:nvPr/>
            </p:nvSpPr>
            <p:spPr>
              <a:xfrm rot="5400000" flipH="1">
                <a:off x="-28077" y="3933983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73" name="Google Shape;1673;p7"/>
              <p:cNvSpPr/>
              <p:nvPr/>
            </p:nvSpPr>
            <p:spPr>
              <a:xfrm rot="5400000" flipH="1">
                <a:off x="136807" y="3538673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74" name="Google Shape;1674;p7"/>
              <p:cNvSpPr/>
              <p:nvPr/>
            </p:nvSpPr>
            <p:spPr>
              <a:xfrm rot="5400000" flipH="1">
                <a:off x="75763" y="3693451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75" name="Google Shape;1675;p7"/>
              <p:cNvSpPr/>
              <p:nvPr/>
            </p:nvSpPr>
            <p:spPr>
              <a:xfrm rot="5400000" flipH="1">
                <a:off x="-257990" y="3712668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76" name="Google Shape;1676;p7"/>
              <p:cNvSpPr/>
              <p:nvPr/>
            </p:nvSpPr>
            <p:spPr>
              <a:xfrm rot="5400000" flipH="1">
                <a:off x="118350" y="3805685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77" name="Google Shape;1677;p7"/>
              <p:cNvSpPr/>
              <p:nvPr/>
            </p:nvSpPr>
            <p:spPr>
              <a:xfrm rot="5400000" flipH="1">
                <a:off x="118373" y="3520339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78" name="Google Shape;1678;p7"/>
              <p:cNvSpPr/>
              <p:nvPr/>
            </p:nvSpPr>
            <p:spPr>
              <a:xfrm rot="5400000" flipH="1">
                <a:off x="118350" y="4091005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79" name="Google Shape;1679;p7"/>
              <p:cNvSpPr/>
              <p:nvPr/>
            </p:nvSpPr>
            <p:spPr>
              <a:xfrm rot="5400000" flipH="1">
                <a:off x="38066" y="3297079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80" name="Google Shape;1680;p7"/>
              <p:cNvSpPr/>
              <p:nvPr/>
            </p:nvSpPr>
            <p:spPr>
              <a:xfrm rot="5400000" flipH="1">
                <a:off x="38065" y="2573393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81" name="Google Shape;1681;p7"/>
              <p:cNvSpPr/>
              <p:nvPr/>
            </p:nvSpPr>
            <p:spPr>
              <a:xfrm rot="5400000" flipH="1">
                <a:off x="136783" y="3253249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82" name="Google Shape;1682;p7"/>
              <p:cNvSpPr/>
              <p:nvPr/>
            </p:nvSpPr>
            <p:spPr>
              <a:xfrm rot="5400000" flipH="1">
                <a:off x="169716" y="2573394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83" name="Google Shape;1683;p7"/>
              <p:cNvSpPr/>
              <p:nvPr/>
            </p:nvSpPr>
            <p:spPr>
              <a:xfrm rot="5400000" flipH="1">
                <a:off x="169718" y="3297081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84" name="Google Shape;1684;p7"/>
              <p:cNvSpPr/>
              <p:nvPr/>
            </p:nvSpPr>
            <p:spPr>
              <a:xfrm rot="5400000" flipH="1">
                <a:off x="-415247" y="2988216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85" name="Google Shape;1685;p7"/>
              <p:cNvSpPr/>
              <p:nvPr/>
            </p:nvSpPr>
            <p:spPr>
              <a:xfrm rot="5400000" flipH="1">
                <a:off x="136761" y="2967903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86" name="Google Shape;1686;p7"/>
              <p:cNvSpPr/>
              <p:nvPr/>
            </p:nvSpPr>
            <p:spPr>
              <a:xfrm rot="5400000" flipH="1">
                <a:off x="45838" y="2592108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87" name="Google Shape;1687;p7"/>
              <p:cNvSpPr/>
              <p:nvPr/>
            </p:nvSpPr>
            <p:spPr>
              <a:xfrm rot="5400000" flipH="1">
                <a:off x="345553" y="3015113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88" name="Google Shape;1688;p7"/>
              <p:cNvSpPr/>
              <p:nvPr/>
            </p:nvSpPr>
            <p:spPr>
              <a:xfrm rot="5400000" flipH="1">
                <a:off x="-28078" y="2792570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89" name="Google Shape;1689;p7"/>
              <p:cNvSpPr/>
              <p:nvPr/>
            </p:nvSpPr>
            <p:spPr>
              <a:xfrm rot="5400000" flipH="1">
                <a:off x="103573" y="2792571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90" name="Google Shape;1690;p7"/>
              <p:cNvSpPr/>
              <p:nvPr/>
            </p:nvSpPr>
            <p:spPr>
              <a:xfrm rot="5400000" flipH="1">
                <a:off x="56473" y="2831007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91" name="Google Shape;1691;p7"/>
              <p:cNvSpPr/>
              <p:nvPr/>
            </p:nvSpPr>
            <p:spPr>
              <a:xfrm rot="5400000" flipH="1">
                <a:off x="339047" y="2587057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92" name="Google Shape;1692;p7"/>
              <p:cNvSpPr/>
              <p:nvPr/>
            </p:nvSpPr>
            <p:spPr>
              <a:xfrm rot="5400000" flipH="1">
                <a:off x="103575" y="3077893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93" name="Google Shape;1693;p7"/>
              <p:cNvSpPr/>
              <p:nvPr/>
            </p:nvSpPr>
            <p:spPr>
              <a:xfrm rot="5400000" flipH="1">
                <a:off x="45767" y="2877454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94" name="Google Shape;1694;p7"/>
              <p:cNvSpPr/>
              <p:nvPr/>
            </p:nvSpPr>
            <p:spPr>
              <a:xfrm rot="5400000" flipH="1">
                <a:off x="45814" y="3162823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95" name="Google Shape;1695;p7"/>
              <p:cNvSpPr/>
              <p:nvPr/>
            </p:nvSpPr>
            <p:spPr>
              <a:xfrm rot="5400000" flipH="1">
                <a:off x="-28077" y="3077891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96" name="Google Shape;1696;p7"/>
              <p:cNvSpPr/>
              <p:nvPr/>
            </p:nvSpPr>
            <p:spPr>
              <a:xfrm rot="5400000" flipH="1">
                <a:off x="136807" y="2682582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97" name="Google Shape;1697;p7"/>
              <p:cNvSpPr/>
              <p:nvPr/>
            </p:nvSpPr>
            <p:spPr>
              <a:xfrm rot="5400000" flipH="1">
                <a:off x="75763" y="2837359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98" name="Google Shape;1698;p7"/>
              <p:cNvSpPr/>
              <p:nvPr/>
            </p:nvSpPr>
            <p:spPr>
              <a:xfrm rot="5400000" flipH="1">
                <a:off x="-257990" y="2856577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99" name="Google Shape;1699;p7"/>
              <p:cNvSpPr/>
              <p:nvPr/>
            </p:nvSpPr>
            <p:spPr>
              <a:xfrm rot="5400000" flipH="1">
                <a:off x="118350" y="2949593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00" name="Google Shape;1700;p7"/>
              <p:cNvSpPr/>
              <p:nvPr/>
            </p:nvSpPr>
            <p:spPr>
              <a:xfrm rot="5400000" flipH="1">
                <a:off x="118373" y="2664247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01" name="Google Shape;1701;p7"/>
              <p:cNvSpPr/>
              <p:nvPr/>
            </p:nvSpPr>
            <p:spPr>
              <a:xfrm rot="5400000" flipH="1">
                <a:off x="118350" y="3234913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02" name="Google Shape;1702;p7"/>
              <p:cNvSpPr/>
              <p:nvPr/>
            </p:nvSpPr>
            <p:spPr>
              <a:xfrm rot="5400000" flipH="1">
                <a:off x="38066" y="2440988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03" name="Google Shape;1703;p7"/>
              <p:cNvSpPr/>
              <p:nvPr/>
            </p:nvSpPr>
            <p:spPr>
              <a:xfrm rot="5400000" flipH="1">
                <a:off x="38065" y="1717301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04" name="Google Shape;1704;p7"/>
              <p:cNvSpPr/>
              <p:nvPr/>
            </p:nvSpPr>
            <p:spPr>
              <a:xfrm rot="5400000" flipH="1">
                <a:off x="136783" y="2397157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05" name="Google Shape;1705;p7"/>
              <p:cNvSpPr/>
              <p:nvPr/>
            </p:nvSpPr>
            <p:spPr>
              <a:xfrm rot="5400000" flipH="1">
                <a:off x="169716" y="1717303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06" name="Google Shape;1706;p7"/>
              <p:cNvSpPr/>
              <p:nvPr/>
            </p:nvSpPr>
            <p:spPr>
              <a:xfrm rot="5400000" flipH="1">
                <a:off x="169718" y="2440989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07" name="Google Shape;1707;p7"/>
              <p:cNvSpPr/>
              <p:nvPr/>
            </p:nvSpPr>
            <p:spPr>
              <a:xfrm rot="5400000" flipH="1">
                <a:off x="-415247" y="2132124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08" name="Google Shape;1708;p7"/>
              <p:cNvSpPr/>
              <p:nvPr/>
            </p:nvSpPr>
            <p:spPr>
              <a:xfrm rot="5400000" flipH="1">
                <a:off x="136761" y="2111812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09" name="Google Shape;1709;p7"/>
              <p:cNvSpPr/>
              <p:nvPr/>
            </p:nvSpPr>
            <p:spPr>
              <a:xfrm rot="5400000" flipH="1">
                <a:off x="45838" y="1736016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10" name="Google Shape;1710;p7"/>
              <p:cNvSpPr/>
              <p:nvPr/>
            </p:nvSpPr>
            <p:spPr>
              <a:xfrm rot="5400000" flipH="1">
                <a:off x="345553" y="2159021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11" name="Google Shape;1711;p7"/>
              <p:cNvSpPr/>
              <p:nvPr/>
            </p:nvSpPr>
            <p:spPr>
              <a:xfrm rot="5400000" flipH="1">
                <a:off x="-28078" y="1936478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12" name="Google Shape;1712;p7"/>
              <p:cNvSpPr/>
              <p:nvPr/>
            </p:nvSpPr>
            <p:spPr>
              <a:xfrm rot="5400000" flipH="1">
                <a:off x="103573" y="1936479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13" name="Google Shape;1713;p7"/>
              <p:cNvSpPr/>
              <p:nvPr/>
            </p:nvSpPr>
            <p:spPr>
              <a:xfrm rot="5400000" flipH="1">
                <a:off x="56473" y="1974915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14" name="Google Shape;1714;p7"/>
              <p:cNvSpPr/>
              <p:nvPr/>
            </p:nvSpPr>
            <p:spPr>
              <a:xfrm rot="5400000" flipH="1">
                <a:off x="339047" y="1730965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15" name="Google Shape;1715;p7"/>
              <p:cNvSpPr/>
              <p:nvPr/>
            </p:nvSpPr>
            <p:spPr>
              <a:xfrm rot="5400000" flipH="1">
                <a:off x="103575" y="2221801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16" name="Google Shape;1716;p7"/>
              <p:cNvSpPr/>
              <p:nvPr/>
            </p:nvSpPr>
            <p:spPr>
              <a:xfrm rot="5400000" flipH="1">
                <a:off x="45767" y="2021362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17" name="Google Shape;1717;p7"/>
              <p:cNvSpPr/>
              <p:nvPr/>
            </p:nvSpPr>
            <p:spPr>
              <a:xfrm rot="5400000" flipH="1">
                <a:off x="45814" y="2306732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18" name="Google Shape;1718;p7"/>
              <p:cNvSpPr/>
              <p:nvPr/>
            </p:nvSpPr>
            <p:spPr>
              <a:xfrm rot="5400000" flipH="1">
                <a:off x="-28077" y="2221799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19" name="Google Shape;1719;p7"/>
              <p:cNvSpPr/>
              <p:nvPr/>
            </p:nvSpPr>
            <p:spPr>
              <a:xfrm rot="5400000" flipH="1">
                <a:off x="136807" y="1826490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20" name="Google Shape;1720;p7"/>
              <p:cNvSpPr/>
              <p:nvPr/>
            </p:nvSpPr>
            <p:spPr>
              <a:xfrm rot="5400000" flipH="1">
                <a:off x="75763" y="1981268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21" name="Google Shape;1721;p7"/>
              <p:cNvSpPr/>
              <p:nvPr/>
            </p:nvSpPr>
            <p:spPr>
              <a:xfrm rot="5400000" flipH="1">
                <a:off x="-257990" y="2000485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22" name="Google Shape;1722;p7"/>
              <p:cNvSpPr/>
              <p:nvPr/>
            </p:nvSpPr>
            <p:spPr>
              <a:xfrm rot="5400000" flipH="1">
                <a:off x="118350" y="2093501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23" name="Google Shape;1723;p7"/>
              <p:cNvSpPr/>
              <p:nvPr/>
            </p:nvSpPr>
            <p:spPr>
              <a:xfrm rot="5400000" flipH="1">
                <a:off x="118373" y="1808156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24" name="Google Shape;1724;p7"/>
              <p:cNvSpPr/>
              <p:nvPr/>
            </p:nvSpPr>
            <p:spPr>
              <a:xfrm rot="5400000" flipH="1">
                <a:off x="118350" y="2378821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25" name="Google Shape;1725;p7"/>
              <p:cNvSpPr/>
              <p:nvPr/>
            </p:nvSpPr>
            <p:spPr>
              <a:xfrm rot="5400000" flipH="1">
                <a:off x="38066" y="1584896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26" name="Google Shape;1726;p7"/>
              <p:cNvSpPr/>
              <p:nvPr/>
            </p:nvSpPr>
            <p:spPr>
              <a:xfrm rot="5400000" flipH="1">
                <a:off x="38065" y="861209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27" name="Google Shape;1727;p7"/>
              <p:cNvSpPr/>
              <p:nvPr/>
            </p:nvSpPr>
            <p:spPr>
              <a:xfrm rot="5400000" flipH="1">
                <a:off x="136783" y="1541066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28" name="Google Shape;1728;p7"/>
              <p:cNvSpPr/>
              <p:nvPr/>
            </p:nvSpPr>
            <p:spPr>
              <a:xfrm rot="5400000" flipH="1">
                <a:off x="169716" y="861211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29" name="Google Shape;1729;p7"/>
              <p:cNvSpPr/>
              <p:nvPr/>
            </p:nvSpPr>
            <p:spPr>
              <a:xfrm rot="5400000" flipH="1">
                <a:off x="169718" y="1584897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30" name="Google Shape;1730;p7"/>
              <p:cNvSpPr/>
              <p:nvPr/>
            </p:nvSpPr>
            <p:spPr>
              <a:xfrm rot="5400000" flipH="1">
                <a:off x="-415247" y="1276032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31" name="Google Shape;1731;p7"/>
              <p:cNvSpPr/>
              <p:nvPr/>
            </p:nvSpPr>
            <p:spPr>
              <a:xfrm rot="5400000" flipH="1">
                <a:off x="136761" y="1255720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32" name="Google Shape;1732;p7"/>
              <p:cNvSpPr/>
              <p:nvPr/>
            </p:nvSpPr>
            <p:spPr>
              <a:xfrm rot="5400000" flipH="1">
                <a:off x="45838" y="879924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33" name="Google Shape;1733;p7"/>
              <p:cNvSpPr/>
              <p:nvPr/>
            </p:nvSpPr>
            <p:spPr>
              <a:xfrm rot="5400000" flipH="1">
                <a:off x="345553" y="1302930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34" name="Google Shape;1734;p7"/>
              <p:cNvSpPr/>
              <p:nvPr/>
            </p:nvSpPr>
            <p:spPr>
              <a:xfrm rot="5400000" flipH="1">
                <a:off x="-28078" y="1080386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35" name="Google Shape;1735;p7"/>
              <p:cNvSpPr/>
              <p:nvPr/>
            </p:nvSpPr>
            <p:spPr>
              <a:xfrm rot="5400000" flipH="1">
                <a:off x="103573" y="1080388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36" name="Google Shape;1736;p7"/>
              <p:cNvSpPr/>
              <p:nvPr/>
            </p:nvSpPr>
            <p:spPr>
              <a:xfrm rot="5400000" flipH="1">
                <a:off x="56473" y="1118823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37" name="Google Shape;1737;p7"/>
              <p:cNvSpPr/>
              <p:nvPr/>
            </p:nvSpPr>
            <p:spPr>
              <a:xfrm rot="5400000" flipH="1">
                <a:off x="339047" y="874874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38" name="Google Shape;1738;p7"/>
              <p:cNvSpPr/>
              <p:nvPr/>
            </p:nvSpPr>
            <p:spPr>
              <a:xfrm rot="5400000" flipH="1">
                <a:off x="103575" y="1365709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39" name="Google Shape;1739;p7"/>
              <p:cNvSpPr/>
              <p:nvPr/>
            </p:nvSpPr>
            <p:spPr>
              <a:xfrm rot="5400000" flipH="1">
                <a:off x="45767" y="1165270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40" name="Google Shape;1740;p7"/>
              <p:cNvSpPr/>
              <p:nvPr/>
            </p:nvSpPr>
            <p:spPr>
              <a:xfrm rot="5400000" flipH="1">
                <a:off x="45814" y="1450640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41" name="Google Shape;1741;p7"/>
              <p:cNvSpPr/>
              <p:nvPr/>
            </p:nvSpPr>
            <p:spPr>
              <a:xfrm rot="5400000" flipH="1">
                <a:off x="-28077" y="1365708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42" name="Google Shape;1742;p7"/>
              <p:cNvSpPr/>
              <p:nvPr/>
            </p:nvSpPr>
            <p:spPr>
              <a:xfrm rot="5400000" flipH="1">
                <a:off x="136807" y="970398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43" name="Google Shape;1743;p7"/>
              <p:cNvSpPr/>
              <p:nvPr/>
            </p:nvSpPr>
            <p:spPr>
              <a:xfrm rot="5400000" flipH="1">
                <a:off x="75763" y="1125176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44" name="Google Shape;1744;p7"/>
              <p:cNvSpPr/>
              <p:nvPr/>
            </p:nvSpPr>
            <p:spPr>
              <a:xfrm rot="5400000" flipH="1">
                <a:off x="-257990" y="1144393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45" name="Google Shape;1745;p7"/>
              <p:cNvSpPr/>
              <p:nvPr/>
            </p:nvSpPr>
            <p:spPr>
              <a:xfrm rot="5400000" flipH="1">
                <a:off x="118350" y="1237409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46" name="Google Shape;1746;p7"/>
              <p:cNvSpPr/>
              <p:nvPr/>
            </p:nvSpPr>
            <p:spPr>
              <a:xfrm rot="5400000" flipH="1">
                <a:off x="118373" y="952064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47" name="Google Shape;1747;p7"/>
              <p:cNvSpPr/>
              <p:nvPr/>
            </p:nvSpPr>
            <p:spPr>
              <a:xfrm rot="5400000" flipH="1">
                <a:off x="118350" y="1522730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48" name="Google Shape;1748;p7"/>
              <p:cNvSpPr/>
              <p:nvPr/>
            </p:nvSpPr>
            <p:spPr>
              <a:xfrm rot="5400000" flipH="1">
                <a:off x="38066" y="728804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49" name="Google Shape;1749;p7"/>
              <p:cNvSpPr/>
              <p:nvPr/>
            </p:nvSpPr>
            <p:spPr>
              <a:xfrm rot="5400000" flipH="1">
                <a:off x="38065" y="5118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50" name="Google Shape;1750;p7"/>
              <p:cNvSpPr/>
              <p:nvPr/>
            </p:nvSpPr>
            <p:spPr>
              <a:xfrm rot="5400000" flipH="1">
                <a:off x="136783" y="684974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51" name="Google Shape;1751;p7"/>
              <p:cNvSpPr/>
              <p:nvPr/>
            </p:nvSpPr>
            <p:spPr>
              <a:xfrm rot="5400000" flipH="1">
                <a:off x="169716" y="5119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52" name="Google Shape;1752;p7"/>
              <p:cNvSpPr/>
              <p:nvPr/>
            </p:nvSpPr>
            <p:spPr>
              <a:xfrm rot="5400000" flipH="1">
                <a:off x="169718" y="728806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53" name="Google Shape;1753;p7"/>
              <p:cNvSpPr/>
              <p:nvPr/>
            </p:nvSpPr>
            <p:spPr>
              <a:xfrm rot="5400000" flipH="1">
                <a:off x="-415247" y="419941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54" name="Google Shape;1754;p7"/>
              <p:cNvSpPr/>
              <p:nvPr/>
            </p:nvSpPr>
            <p:spPr>
              <a:xfrm rot="5400000" flipH="1">
                <a:off x="136761" y="399628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55" name="Google Shape;1755;p7"/>
              <p:cNvSpPr/>
              <p:nvPr/>
            </p:nvSpPr>
            <p:spPr>
              <a:xfrm rot="5400000" flipH="1">
                <a:off x="45838" y="23833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56" name="Google Shape;1756;p7"/>
              <p:cNvSpPr/>
              <p:nvPr/>
            </p:nvSpPr>
            <p:spPr>
              <a:xfrm rot="5400000" flipH="1">
                <a:off x="345553" y="446838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57" name="Google Shape;1757;p7"/>
              <p:cNvSpPr/>
              <p:nvPr/>
            </p:nvSpPr>
            <p:spPr>
              <a:xfrm rot="5400000" flipH="1">
                <a:off x="-28078" y="224294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58" name="Google Shape;1758;p7"/>
              <p:cNvSpPr/>
              <p:nvPr/>
            </p:nvSpPr>
            <p:spPr>
              <a:xfrm rot="5400000" flipH="1">
                <a:off x="103573" y="224296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59" name="Google Shape;1759;p7"/>
              <p:cNvSpPr/>
              <p:nvPr/>
            </p:nvSpPr>
            <p:spPr>
              <a:xfrm rot="5400000" flipH="1">
                <a:off x="56473" y="262731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60" name="Google Shape;1760;p7"/>
              <p:cNvSpPr/>
              <p:nvPr/>
            </p:nvSpPr>
            <p:spPr>
              <a:xfrm rot="5400000" flipH="1">
                <a:off x="339047" y="18782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61" name="Google Shape;1761;p7"/>
              <p:cNvSpPr/>
              <p:nvPr/>
            </p:nvSpPr>
            <p:spPr>
              <a:xfrm rot="5400000" flipH="1">
                <a:off x="103575" y="509618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62" name="Google Shape;1762;p7"/>
              <p:cNvSpPr/>
              <p:nvPr/>
            </p:nvSpPr>
            <p:spPr>
              <a:xfrm rot="5400000" flipH="1">
                <a:off x="45767" y="309178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63" name="Google Shape;1763;p7"/>
              <p:cNvSpPr/>
              <p:nvPr/>
            </p:nvSpPr>
            <p:spPr>
              <a:xfrm rot="5400000" flipH="1">
                <a:off x="45814" y="594548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64" name="Google Shape;1764;p7"/>
              <p:cNvSpPr/>
              <p:nvPr/>
            </p:nvSpPr>
            <p:spPr>
              <a:xfrm rot="5400000" flipH="1">
                <a:off x="-28077" y="509616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65" name="Google Shape;1765;p7"/>
              <p:cNvSpPr/>
              <p:nvPr/>
            </p:nvSpPr>
            <p:spPr>
              <a:xfrm rot="5400000" flipH="1">
                <a:off x="136807" y="114307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66" name="Google Shape;1766;p7"/>
              <p:cNvSpPr/>
              <p:nvPr/>
            </p:nvSpPr>
            <p:spPr>
              <a:xfrm rot="5400000" flipH="1">
                <a:off x="75763" y="269084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67" name="Google Shape;1767;p7"/>
              <p:cNvSpPr/>
              <p:nvPr/>
            </p:nvSpPr>
            <p:spPr>
              <a:xfrm rot="5400000" flipH="1">
                <a:off x="-257990" y="288302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68" name="Google Shape;1768;p7"/>
              <p:cNvSpPr/>
              <p:nvPr/>
            </p:nvSpPr>
            <p:spPr>
              <a:xfrm rot="5400000" flipH="1">
                <a:off x="118350" y="381318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69" name="Google Shape;1769;p7"/>
              <p:cNvSpPr/>
              <p:nvPr/>
            </p:nvSpPr>
            <p:spPr>
              <a:xfrm rot="5400000" flipH="1">
                <a:off x="118373" y="95972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70" name="Google Shape;1770;p7"/>
              <p:cNvSpPr/>
              <p:nvPr/>
            </p:nvSpPr>
            <p:spPr>
              <a:xfrm rot="5400000" flipH="1">
                <a:off x="118350" y="666638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771" name="Google Shape;1771;p7"/>
          <p:cNvGrpSpPr/>
          <p:nvPr/>
        </p:nvGrpSpPr>
        <p:grpSpPr>
          <a:xfrm>
            <a:off x="0" y="-50"/>
            <a:ext cx="725500" cy="5143600"/>
            <a:chOff x="0" y="0"/>
            <a:chExt cx="725500" cy="5143600"/>
          </a:xfrm>
        </p:grpSpPr>
        <p:sp>
          <p:nvSpPr>
            <p:cNvPr id="1772" name="Google Shape;1772;p7"/>
            <p:cNvSpPr/>
            <p:nvPr/>
          </p:nvSpPr>
          <p:spPr>
            <a:xfrm rot="-5400000">
              <a:off x="-2207450" y="2210650"/>
              <a:ext cx="5143500" cy="72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773" name="Google Shape;1773;p7"/>
            <p:cNvGrpSpPr/>
            <p:nvPr/>
          </p:nvGrpSpPr>
          <p:grpSpPr>
            <a:xfrm>
              <a:off x="0" y="0"/>
              <a:ext cx="668044" cy="5143272"/>
              <a:chOff x="-1" y="4694"/>
              <a:chExt cx="667510" cy="5136594"/>
            </a:xfrm>
          </p:grpSpPr>
          <p:sp>
            <p:nvSpPr>
              <p:cNvPr id="1774" name="Google Shape;1774;p7"/>
              <p:cNvSpPr/>
              <p:nvPr/>
            </p:nvSpPr>
            <p:spPr>
              <a:xfrm rot="5400000" flipH="1">
                <a:off x="38066" y="5009263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75" name="Google Shape;1775;p7"/>
              <p:cNvSpPr/>
              <p:nvPr/>
            </p:nvSpPr>
            <p:spPr>
              <a:xfrm rot="5400000" flipH="1">
                <a:off x="38065" y="4285576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76" name="Google Shape;1776;p7"/>
              <p:cNvSpPr/>
              <p:nvPr/>
            </p:nvSpPr>
            <p:spPr>
              <a:xfrm rot="5400000" flipH="1">
                <a:off x="136783" y="4965432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77" name="Google Shape;1777;p7"/>
              <p:cNvSpPr/>
              <p:nvPr/>
            </p:nvSpPr>
            <p:spPr>
              <a:xfrm rot="5400000" flipH="1">
                <a:off x="169716" y="4285578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78" name="Google Shape;1778;p7"/>
              <p:cNvSpPr/>
              <p:nvPr/>
            </p:nvSpPr>
            <p:spPr>
              <a:xfrm rot="5400000" flipH="1">
                <a:off x="169718" y="5009264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79" name="Google Shape;1779;p7"/>
              <p:cNvSpPr/>
              <p:nvPr/>
            </p:nvSpPr>
            <p:spPr>
              <a:xfrm rot="5400000" flipH="1">
                <a:off x="-415247" y="4700399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0" name="Google Shape;1780;p7"/>
              <p:cNvSpPr/>
              <p:nvPr/>
            </p:nvSpPr>
            <p:spPr>
              <a:xfrm rot="5400000" flipH="1">
                <a:off x="136761" y="4680087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1" name="Google Shape;1781;p7"/>
              <p:cNvSpPr/>
              <p:nvPr/>
            </p:nvSpPr>
            <p:spPr>
              <a:xfrm rot="5400000" flipH="1">
                <a:off x="45838" y="4304291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2" name="Google Shape;1782;p7"/>
              <p:cNvSpPr/>
              <p:nvPr/>
            </p:nvSpPr>
            <p:spPr>
              <a:xfrm rot="5400000" flipH="1">
                <a:off x="345553" y="4727296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3" name="Google Shape;1783;p7"/>
              <p:cNvSpPr/>
              <p:nvPr/>
            </p:nvSpPr>
            <p:spPr>
              <a:xfrm rot="5400000" flipH="1">
                <a:off x="-28078" y="4504753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4" name="Google Shape;1784;p7"/>
              <p:cNvSpPr/>
              <p:nvPr/>
            </p:nvSpPr>
            <p:spPr>
              <a:xfrm rot="5400000" flipH="1">
                <a:off x="103573" y="4504755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5" name="Google Shape;1785;p7"/>
              <p:cNvSpPr/>
              <p:nvPr/>
            </p:nvSpPr>
            <p:spPr>
              <a:xfrm rot="5400000" flipH="1">
                <a:off x="56473" y="4543190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6" name="Google Shape;1786;p7"/>
              <p:cNvSpPr/>
              <p:nvPr/>
            </p:nvSpPr>
            <p:spPr>
              <a:xfrm rot="5400000" flipH="1">
                <a:off x="339047" y="4299240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7" name="Google Shape;1787;p7"/>
              <p:cNvSpPr/>
              <p:nvPr/>
            </p:nvSpPr>
            <p:spPr>
              <a:xfrm rot="5400000" flipH="1">
                <a:off x="103575" y="4790076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8" name="Google Shape;1788;p7"/>
              <p:cNvSpPr/>
              <p:nvPr/>
            </p:nvSpPr>
            <p:spPr>
              <a:xfrm rot="5400000" flipH="1">
                <a:off x="45767" y="4589637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89" name="Google Shape;1789;p7"/>
              <p:cNvSpPr/>
              <p:nvPr/>
            </p:nvSpPr>
            <p:spPr>
              <a:xfrm rot="5400000" flipH="1">
                <a:off x="45814" y="4875007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90" name="Google Shape;1790;p7"/>
              <p:cNvSpPr/>
              <p:nvPr/>
            </p:nvSpPr>
            <p:spPr>
              <a:xfrm rot="5400000" flipH="1">
                <a:off x="-28077" y="4790075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91" name="Google Shape;1791;p7"/>
              <p:cNvSpPr/>
              <p:nvPr/>
            </p:nvSpPr>
            <p:spPr>
              <a:xfrm rot="5400000" flipH="1">
                <a:off x="136807" y="4394765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92" name="Google Shape;1792;p7"/>
              <p:cNvSpPr/>
              <p:nvPr/>
            </p:nvSpPr>
            <p:spPr>
              <a:xfrm rot="5400000" flipH="1">
                <a:off x="75763" y="4549543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93" name="Google Shape;1793;p7"/>
              <p:cNvSpPr/>
              <p:nvPr/>
            </p:nvSpPr>
            <p:spPr>
              <a:xfrm rot="5400000" flipH="1">
                <a:off x="-257990" y="4568760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94" name="Google Shape;1794;p7"/>
              <p:cNvSpPr/>
              <p:nvPr/>
            </p:nvSpPr>
            <p:spPr>
              <a:xfrm rot="5400000" flipH="1">
                <a:off x="118350" y="4661776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95" name="Google Shape;1795;p7"/>
              <p:cNvSpPr/>
              <p:nvPr/>
            </p:nvSpPr>
            <p:spPr>
              <a:xfrm rot="5400000" flipH="1">
                <a:off x="118373" y="4376431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96" name="Google Shape;1796;p7"/>
              <p:cNvSpPr/>
              <p:nvPr/>
            </p:nvSpPr>
            <p:spPr>
              <a:xfrm rot="5400000" flipH="1">
                <a:off x="118350" y="4947096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97" name="Google Shape;1797;p7"/>
              <p:cNvSpPr/>
              <p:nvPr/>
            </p:nvSpPr>
            <p:spPr>
              <a:xfrm rot="5400000" flipH="1">
                <a:off x="38066" y="4153171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98" name="Google Shape;1798;p7"/>
              <p:cNvSpPr/>
              <p:nvPr/>
            </p:nvSpPr>
            <p:spPr>
              <a:xfrm rot="5400000" flipH="1">
                <a:off x="38065" y="3429484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99" name="Google Shape;1799;p7"/>
              <p:cNvSpPr/>
              <p:nvPr/>
            </p:nvSpPr>
            <p:spPr>
              <a:xfrm rot="5400000" flipH="1">
                <a:off x="136783" y="4109341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0" name="Google Shape;1800;p7"/>
              <p:cNvSpPr/>
              <p:nvPr/>
            </p:nvSpPr>
            <p:spPr>
              <a:xfrm rot="5400000" flipH="1">
                <a:off x="169716" y="3429486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1" name="Google Shape;1801;p7"/>
              <p:cNvSpPr/>
              <p:nvPr/>
            </p:nvSpPr>
            <p:spPr>
              <a:xfrm rot="5400000" flipH="1">
                <a:off x="169718" y="4153173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2" name="Google Shape;1802;p7"/>
              <p:cNvSpPr/>
              <p:nvPr/>
            </p:nvSpPr>
            <p:spPr>
              <a:xfrm rot="5400000" flipH="1">
                <a:off x="-415247" y="3844307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3" name="Google Shape;1803;p7"/>
              <p:cNvSpPr/>
              <p:nvPr/>
            </p:nvSpPr>
            <p:spPr>
              <a:xfrm rot="5400000" flipH="1">
                <a:off x="136761" y="3823995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4" name="Google Shape;1804;p7"/>
              <p:cNvSpPr/>
              <p:nvPr/>
            </p:nvSpPr>
            <p:spPr>
              <a:xfrm rot="5400000" flipH="1">
                <a:off x="45838" y="3448200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5" name="Google Shape;1805;p7"/>
              <p:cNvSpPr/>
              <p:nvPr/>
            </p:nvSpPr>
            <p:spPr>
              <a:xfrm rot="5400000" flipH="1">
                <a:off x="345553" y="3871205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6" name="Google Shape;1806;p7"/>
              <p:cNvSpPr/>
              <p:nvPr/>
            </p:nvSpPr>
            <p:spPr>
              <a:xfrm rot="5400000" flipH="1">
                <a:off x="-28078" y="3648661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7" name="Google Shape;1807;p7"/>
              <p:cNvSpPr/>
              <p:nvPr/>
            </p:nvSpPr>
            <p:spPr>
              <a:xfrm rot="5400000" flipH="1">
                <a:off x="103573" y="3648663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8" name="Google Shape;1808;p7"/>
              <p:cNvSpPr/>
              <p:nvPr/>
            </p:nvSpPr>
            <p:spPr>
              <a:xfrm rot="5400000" flipH="1">
                <a:off x="56473" y="3687098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9" name="Google Shape;1809;p7"/>
              <p:cNvSpPr/>
              <p:nvPr/>
            </p:nvSpPr>
            <p:spPr>
              <a:xfrm rot="5400000" flipH="1">
                <a:off x="339047" y="3443149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0" name="Google Shape;1810;p7"/>
              <p:cNvSpPr/>
              <p:nvPr/>
            </p:nvSpPr>
            <p:spPr>
              <a:xfrm rot="5400000" flipH="1">
                <a:off x="103575" y="3933984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1" name="Google Shape;1811;p7"/>
              <p:cNvSpPr/>
              <p:nvPr/>
            </p:nvSpPr>
            <p:spPr>
              <a:xfrm rot="5400000" flipH="1">
                <a:off x="45767" y="3733545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2" name="Google Shape;1812;p7"/>
              <p:cNvSpPr/>
              <p:nvPr/>
            </p:nvSpPr>
            <p:spPr>
              <a:xfrm rot="5400000" flipH="1">
                <a:off x="45814" y="4018915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3" name="Google Shape;1813;p7"/>
              <p:cNvSpPr/>
              <p:nvPr/>
            </p:nvSpPr>
            <p:spPr>
              <a:xfrm rot="5400000" flipH="1">
                <a:off x="-28077" y="3933983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4" name="Google Shape;1814;p7"/>
              <p:cNvSpPr/>
              <p:nvPr/>
            </p:nvSpPr>
            <p:spPr>
              <a:xfrm rot="5400000" flipH="1">
                <a:off x="136807" y="3538673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5" name="Google Shape;1815;p7"/>
              <p:cNvSpPr/>
              <p:nvPr/>
            </p:nvSpPr>
            <p:spPr>
              <a:xfrm rot="5400000" flipH="1">
                <a:off x="75763" y="3693451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6" name="Google Shape;1816;p7"/>
              <p:cNvSpPr/>
              <p:nvPr/>
            </p:nvSpPr>
            <p:spPr>
              <a:xfrm rot="5400000" flipH="1">
                <a:off x="-257990" y="3712668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7" name="Google Shape;1817;p7"/>
              <p:cNvSpPr/>
              <p:nvPr/>
            </p:nvSpPr>
            <p:spPr>
              <a:xfrm rot="5400000" flipH="1">
                <a:off x="118350" y="3805685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8" name="Google Shape;1818;p7"/>
              <p:cNvSpPr/>
              <p:nvPr/>
            </p:nvSpPr>
            <p:spPr>
              <a:xfrm rot="5400000" flipH="1">
                <a:off x="118373" y="3520339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9" name="Google Shape;1819;p7"/>
              <p:cNvSpPr/>
              <p:nvPr/>
            </p:nvSpPr>
            <p:spPr>
              <a:xfrm rot="5400000" flipH="1">
                <a:off x="118350" y="4091005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0" name="Google Shape;1820;p7"/>
              <p:cNvSpPr/>
              <p:nvPr/>
            </p:nvSpPr>
            <p:spPr>
              <a:xfrm rot="5400000" flipH="1">
                <a:off x="38066" y="3297079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1" name="Google Shape;1821;p7"/>
              <p:cNvSpPr/>
              <p:nvPr/>
            </p:nvSpPr>
            <p:spPr>
              <a:xfrm rot="5400000" flipH="1">
                <a:off x="38065" y="2573393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2" name="Google Shape;1822;p7"/>
              <p:cNvSpPr/>
              <p:nvPr/>
            </p:nvSpPr>
            <p:spPr>
              <a:xfrm rot="5400000" flipH="1">
                <a:off x="136783" y="3253249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3" name="Google Shape;1823;p7"/>
              <p:cNvSpPr/>
              <p:nvPr/>
            </p:nvSpPr>
            <p:spPr>
              <a:xfrm rot="5400000" flipH="1">
                <a:off x="169716" y="2573394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4" name="Google Shape;1824;p7"/>
              <p:cNvSpPr/>
              <p:nvPr/>
            </p:nvSpPr>
            <p:spPr>
              <a:xfrm rot="5400000" flipH="1">
                <a:off x="169718" y="3297081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5" name="Google Shape;1825;p7"/>
              <p:cNvSpPr/>
              <p:nvPr/>
            </p:nvSpPr>
            <p:spPr>
              <a:xfrm rot="5400000" flipH="1">
                <a:off x="-415247" y="2988216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6" name="Google Shape;1826;p7"/>
              <p:cNvSpPr/>
              <p:nvPr/>
            </p:nvSpPr>
            <p:spPr>
              <a:xfrm rot="5400000" flipH="1">
                <a:off x="136761" y="2967903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7" name="Google Shape;1827;p7"/>
              <p:cNvSpPr/>
              <p:nvPr/>
            </p:nvSpPr>
            <p:spPr>
              <a:xfrm rot="5400000" flipH="1">
                <a:off x="45838" y="2592108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8" name="Google Shape;1828;p7"/>
              <p:cNvSpPr/>
              <p:nvPr/>
            </p:nvSpPr>
            <p:spPr>
              <a:xfrm rot="5400000" flipH="1">
                <a:off x="345553" y="3015113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9" name="Google Shape;1829;p7"/>
              <p:cNvSpPr/>
              <p:nvPr/>
            </p:nvSpPr>
            <p:spPr>
              <a:xfrm rot="5400000" flipH="1">
                <a:off x="-28078" y="2792570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0" name="Google Shape;1830;p7"/>
              <p:cNvSpPr/>
              <p:nvPr/>
            </p:nvSpPr>
            <p:spPr>
              <a:xfrm rot="5400000" flipH="1">
                <a:off x="103573" y="2792571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1" name="Google Shape;1831;p7"/>
              <p:cNvSpPr/>
              <p:nvPr/>
            </p:nvSpPr>
            <p:spPr>
              <a:xfrm rot="5400000" flipH="1">
                <a:off x="56473" y="2831007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2" name="Google Shape;1832;p7"/>
              <p:cNvSpPr/>
              <p:nvPr/>
            </p:nvSpPr>
            <p:spPr>
              <a:xfrm rot="5400000" flipH="1">
                <a:off x="339047" y="2587057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3" name="Google Shape;1833;p7"/>
              <p:cNvSpPr/>
              <p:nvPr/>
            </p:nvSpPr>
            <p:spPr>
              <a:xfrm rot="5400000" flipH="1">
                <a:off x="103575" y="3077893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4" name="Google Shape;1834;p7"/>
              <p:cNvSpPr/>
              <p:nvPr/>
            </p:nvSpPr>
            <p:spPr>
              <a:xfrm rot="5400000" flipH="1">
                <a:off x="45767" y="2877454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5" name="Google Shape;1835;p7"/>
              <p:cNvSpPr/>
              <p:nvPr/>
            </p:nvSpPr>
            <p:spPr>
              <a:xfrm rot="5400000" flipH="1">
                <a:off x="45814" y="3162823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6" name="Google Shape;1836;p7"/>
              <p:cNvSpPr/>
              <p:nvPr/>
            </p:nvSpPr>
            <p:spPr>
              <a:xfrm rot="5400000" flipH="1">
                <a:off x="-28077" y="3077891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7" name="Google Shape;1837;p7"/>
              <p:cNvSpPr/>
              <p:nvPr/>
            </p:nvSpPr>
            <p:spPr>
              <a:xfrm rot="5400000" flipH="1">
                <a:off x="136807" y="2682582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8" name="Google Shape;1838;p7"/>
              <p:cNvSpPr/>
              <p:nvPr/>
            </p:nvSpPr>
            <p:spPr>
              <a:xfrm rot="5400000" flipH="1">
                <a:off x="75763" y="2837359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9" name="Google Shape;1839;p7"/>
              <p:cNvSpPr/>
              <p:nvPr/>
            </p:nvSpPr>
            <p:spPr>
              <a:xfrm rot="5400000" flipH="1">
                <a:off x="-257990" y="2856577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0" name="Google Shape;1840;p7"/>
              <p:cNvSpPr/>
              <p:nvPr/>
            </p:nvSpPr>
            <p:spPr>
              <a:xfrm rot="5400000" flipH="1">
                <a:off x="118350" y="2949593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1" name="Google Shape;1841;p7"/>
              <p:cNvSpPr/>
              <p:nvPr/>
            </p:nvSpPr>
            <p:spPr>
              <a:xfrm rot="5400000" flipH="1">
                <a:off x="118373" y="2664247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2" name="Google Shape;1842;p7"/>
              <p:cNvSpPr/>
              <p:nvPr/>
            </p:nvSpPr>
            <p:spPr>
              <a:xfrm rot="5400000" flipH="1">
                <a:off x="118350" y="3234913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3" name="Google Shape;1843;p7"/>
              <p:cNvSpPr/>
              <p:nvPr/>
            </p:nvSpPr>
            <p:spPr>
              <a:xfrm rot="5400000" flipH="1">
                <a:off x="38066" y="2440988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4" name="Google Shape;1844;p7"/>
              <p:cNvSpPr/>
              <p:nvPr/>
            </p:nvSpPr>
            <p:spPr>
              <a:xfrm rot="5400000" flipH="1">
                <a:off x="38065" y="1717301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5" name="Google Shape;1845;p7"/>
              <p:cNvSpPr/>
              <p:nvPr/>
            </p:nvSpPr>
            <p:spPr>
              <a:xfrm rot="5400000" flipH="1">
                <a:off x="136783" y="2397157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6" name="Google Shape;1846;p7"/>
              <p:cNvSpPr/>
              <p:nvPr/>
            </p:nvSpPr>
            <p:spPr>
              <a:xfrm rot="5400000" flipH="1">
                <a:off x="169716" y="1717303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7" name="Google Shape;1847;p7"/>
              <p:cNvSpPr/>
              <p:nvPr/>
            </p:nvSpPr>
            <p:spPr>
              <a:xfrm rot="5400000" flipH="1">
                <a:off x="169718" y="2440989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8" name="Google Shape;1848;p7"/>
              <p:cNvSpPr/>
              <p:nvPr/>
            </p:nvSpPr>
            <p:spPr>
              <a:xfrm rot="5400000" flipH="1">
                <a:off x="-415247" y="2132124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9" name="Google Shape;1849;p7"/>
              <p:cNvSpPr/>
              <p:nvPr/>
            </p:nvSpPr>
            <p:spPr>
              <a:xfrm rot="5400000" flipH="1">
                <a:off x="136761" y="2111812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0" name="Google Shape;1850;p7"/>
              <p:cNvSpPr/>
              <p:nvPr/>
            </p:nvSpPr>
            <p:spPr>
              <a:xfrm rot="5400000" flipH="1">
                <a:off x="45838" y="1736016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1" name="Google Shape;1851;p7"/>
              <p:cNvSpPr/>
              <p:nvPr/>
            </p:nvSpPr>
            <p:spPr>
              <a:xfrm rot="5400000" flipH="1">
                <a:off x="345553" y="2159021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2" name="Google Shape;1852;p7"/>
              <p:cNvSpPr/>
              <p:nvPr/>
            </p:nvSpPr>
            <p:spPr>
              <a:xfrm rot="5400000" flipH="1">
                <a:off x="-28078" y="1936478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3" name="Google Shape;1853;p7"/>
              <p:cNvSpPr/>
              <p:nvPr/>
            </p:nvSpPr>
            <p:spPr>
              <a:xfrm rot="5400000" flipH="1">
                <a:off x="103573" y="1936479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4" name="Google Shape;1854;p7"/>
              <p:cNvSpPr/>
              <p:nvPr/>
            </p:nvSpPr>
            <p:spPr>
              <a:xfrm rot="5400000" flipH="1">
                <a:off x="56473" y="1974915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5" name="Google Shape;1855;p7"/>
              <p:cNvSpPr/>
              <p:nvPr/>
            </p:nvSpPr>
            <p:spPr>
              <a:xfrm rot="5400000" flipH="1">
                <a:off x="339047" y="1730965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6" name="Google Shape;1856;p7"/>
              <p:cNvSpPr/>
              <p:nvPr/>
            </p:nvSpPr>
            <p:spPr>
              <a:xfrm rot="5400000" flipH="1">
                <a:off x="103575" y="2221801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7" name="Google Shape;1857;p7"/>
              <p:cNvSpPr/>
              <p:nvPr/>
            </p:nvSpPr>
            <p:spPr>
              <a:xfrm rot="5400000" flipH="1">
                <a:off x="45767" y="2021362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8" name="Google Shape;1858;p7"/>
              <p:cNvSpPr/>
              <p:nvPr/>
            </p:nvSpPr>
            <p:spPr>
              <a:xfrm rot="5400000" flipH="1">
                <a:off x="45814" y="2306732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9" name="Google Shape;1859;p7"/>
              <p:cNvSpPr/>
              <p:nvPr/>
            </p:nvSpPr>
            <p:spPr>
              <a:xfrm rot="5400000" flipH="1">
                <a:off x="-28077" y="2221799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0" name="Google Shape;1860;p7"/>
              <p:cNvSpPr/>
              <p:nvPr/>
            </p:nvSpPr>
            <p:spPr>
              <a:xfrm rot="5400000" flipH="1">
                <a:off x="136807" y="1826490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1" name="Google Shape;1861;p7"/>
              <p:cNvSpPr/>
              <p:nvPr/>
            </p:nvSpPr>
            <p:spPr>
              <a:xfrm rot="5400000" flipH="1">
                <a:off x="75763" y="1981268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2" name="Google Shape;1862;p7"/>
              <p:cNvSpPr/>
              <p:nvPr/>
            </p:nvSpPr>
            <p:spPr>
              <a:xfrm rot="5400000" flipH="1">
                <a:off x="-257990" y="2000485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3" name="Google Shape;1863;p7"/>
              <p:cNvSpPr/>
              <p:nvPr/>
            </p:nvSpPr>
            <p:spPr>
              <a:xfrm rot="5400000" flipH="1">
                <a:off x="118350" y="2093501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4" name="Google Shape;1864;p7"/>
              <p:cNvSpPr/>
              <p:nvPr/>
            </p:nvSpPr>
            <p:spPr>
              <a:xfrm rot="5400000" flipH="1">
                <a:off x="118373" y="1808156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5" name="Google Shape;1865;p7"/>
              <p:cNvSpPr/>
              <p:nvPr/>
            </p:nvSpPr>
            <p:spPr>
              <a:xfrm rot="5400000" flipH="1">
                <a:off x="118350" y="2378821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6" name="Google Shape;1866;p7"/>
              <p:cNvSpPr/>
              <p:nvPr/>
            </p:nvSpPr>
            <p:spPr>
              <a:xfrm rot="5400000" flipH="1">
                <a:off x="38066" y="1584896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7" name="Google Shape;1867;p7"/>
              <p:cNvSpPr/>
              <p:nvPr/>
            </p:nvSpPr>
            <p:spPr>
              <a:xfrm rot="5400000" flipH="1">
                <a:off x="38065" y="861209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8" name="Google Shape;1868;p7"/>
              <p:cNvSpPr/>
              <p:nvPr/>
            </p:nvSpPr>
            <p:spPr>
              <a:xfrm rot="5400000" flipH="1">
                <a:off x="136783" y="1541066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9" name="Google Shape;1869;p7"/>
              <p:cNvSpPr/>
              <p:nvPr/>
            </p:nvSpPr>
            <p:spPr>
              <a:xfrm rot="5400000" flipH="1">
                <a:off x="169716" y="861211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0" name="Google Shape;1870;p7"/>
              <p:cNvSpPr/>
              <p:nvPr/>
            </p:nvSpPr>
            <p:spPr>
              <a:xfrm rot="5400000" flipH="1">
                <a:off x="169718" y="1584897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1" name="Google Shape;1871;p7"/>
              <p:cNvSpPr/>
              <p:nvPr/>
            </p:nvSpPr>
            <p:spPr>
              <a:xfrm rot="5400000" flipH="1">
                <a:off x="-415247" y="1276032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2" name="Google Shape;1872;p7"/>
              <p:cNvSpPr/>
              <p:nvPr/>
            </p:nvSpPr>
            <p:spPr>
              <a:xfrm rot="5400000" flipH="1">
                <a:off x="136761" y="1255720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3" name="Google Shape;1873;p7"/>
              <p:cNvSpPr/>
              <p:nvPr/>
            </p:nvSpPr>
            <p:spPr>
              <a:xfrm rot="5400000" flipH="1">
                <a:off x="45838" y="879924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4" name="Google Shape;1874;p7"/>
              <p:cNvSpPr/>
              <p:nvPr/>
            </p:nvSpPr>
            <p:spPr>
              <a:xfrm rot="5400000" flipH="1">
                <a:off x="345553" y="1302930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5" name="Google Shape;1875;p7"/>
              <p:cNvSpPr/>
              <p:nvPr/>
            </p:nvSpPr>
            <p:spPr>
              <a:xfrm rot="5400000" flipH="1">
                <a:off x="-28078" y="1080386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6" name="Google Shape;1876;p7"/>
              <p:cNvSpPr/>
              <p:nvPr/>
            </p:nvSpPr>
            <p:spPr>
              <a:xfrm rot="5400000" flipH="1">
                <a:off x="103573" y="1080388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7" name="Google Shape;1877;p7"/>
              <p:cNvSpPr/>
              <p:nvPr/>
            </p:nvSpPr>
            <p:spPr>
              <a:xfrm rot="5400000" flipH="1">
                <a:off x="56473" y="1118823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8" name="Google Shape;1878;p7"/>
              <p:cNvSpPr/>
              <p:nvPr/>
            </p:nvSpPr>
            <p:spPr>
              <a:xfrm rot="5400000" flipH="1">
                <a:off x="339047" y="874874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9" name="Google Shape;1879;p7"/>
              <p:cNvSpPr/>
              <p:nvPr/>
            </p:nvSpPr>
            <p:spPr>
              <a:xfrm rot="5400000" flipH="1">
                <a:off x="103575" y="1365709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0" name="Google Shape;1880;p7"/>
              <p:cNvSpPr/>
              <p:nvPr/>
            </p:nvSpPr>
            <p:spPr>
              <a:xfrm rot="5400000" flipH="1">
                <a:off x="45767" y="1165270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1" name="Google Shape;1881;p7"/>
              <p:cNvSpPr/>
              <p:nvPr/>
            </p:nvSpPr>
            <p:spPr>
              <a:xfrm rot="5400000" flipH="1">
                <a:off x="45814" y="1450640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2" name="Google Shape;1882;p7"/>
              <p:cNvSpPr/>
              <p:nvPr/>
            </p:nvSpPr>
            <p:spPr>
              <a:xfrm rot="5400000" flipH="1">
                <a:off x="-28077" y="1365708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3" name="Google Shape;1883;p7"/>
              <p:cNvSpPr/>
              <p:nvPr/>
            </p:nvSpPr>
            <p:spPr>
              <a:xfrm rot="5400000" flipH="1">
                <a:off x="136807" y="970398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4" name="Google Shape;1884;p7"/>
              <p:cNvSpPr/>
              <p:nvPr/>
            </p:nvSpPr>
            <p:spPr>
              <a:xfrm rot="5400000" flipH="1">
                <a:off x="75763" y="1125176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5" name="Google Shape;1885;p7"/>
              <p:cNvSpPr/>
              <p:nvPr/>
            </p:nvSpPr>
            <p:spPr>
              <a:xfrm rot="5400000" flipH="1">
                <a:off x="-257990" y="1144393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6" name="Google Shape;1886;p7"/>
              <p:cNvSpPr/>
              <p:nvPr/>
            </p:nvSpPr>
            <p:spPr>
              <a:xfrm rot="5400000" flipH="1">
                <a:off x="118350" y="1237409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7" name="Google Shape;1887;p7"/>
              <p:cNvSpPr/>
              <p:nvPr/>
            </p:nvSpPr>
            <p:spPr>
              <a:xfrm rot="5400000" flipH="1">
                <a:off x="118373" y="952064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8" name="Google Shape;1888;p7"/>
              <p:cNvSpPr/>
              <p:nvPr/>
            </p:nvSpPr>
            <p:spPr>
              <a:xfrm rot="5400000" flipH="1">
                <a:off x="118350" y="1522730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9" name="Google Shape;1889;p7"/>
              <p:cNvSpPr/>
              <p:nvPr/>
            </p:nvSpPr>
            <p:spPr>
              <a:xfrm rot="5400000" flipH="1">
                <a:off x="38066" y="728804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0" name="Google Shape;1890;p7"/>
              <p:cNvSpPr/>
              <p:nvPr/>
            </p:nvSpPr>
            <p:spPr>
              <a:xfrm rot="5400000" flipH="1">
                <a:off x="38065" y="5118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1" name="Google Shape;1891;p7"/>
              <p:cNvSpPr/>
              <p:nvPr/>
            </p:nvSpPr>
            <p:spPr>
              <a:xfrm rot="5400000" flipH="1">
                <a:off x="136783" y="684974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2" name="Google Shape;1892;p7"/>
              <p:cNvSpPr/>
              <p:nvPr/>
            </p:nvSpPr>
            <p:spPr>
              <a:xfrm rot="5400000" flipH="1">
                <a:off x="169716" y="5119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3" name="Google Shape;1893;p7"/>
              <p:cNvSpPr/>
              <p:nvPr/>
            </p:nvSpPr>
            <p:spPr>
              <a:xfrm rot="5400000" flipH="1">
                <a:off x="169718" y="728806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4" name="Google Shape;1894;p7"/>
              <p:cNvSpPr/>
              <p:nvPr/>
            </p:nvSpPr>
            <p:spPr>
              <a:xfrm rot="5400000" flipH="1">
                <a:off x="-415247" y="419941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5" name="Google Shape;1895;p7"/>
              <p:cNvSpPr/>
              <p:nvPr/>
            </p:nvSpPr>
            <p:spPr>
              <a:xfrm rot="5400000" flipH="1">
                <a:off x="136761" y="399628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6" name="Google Shape;1896;p7"/>
              <p:cNvSpPr/>
              <p:nvPr/>
            </p:nvSpPr>
            <p:spPr>
              <a:xfrm rot="5400000" flipH="1">
                <a:off x="45838" y="23833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7" name="Google Shape;1897;p7"/>
              <p:cNvSpPr/>
              <p:nvPr/>
            </p:nvSpPr>
            <p:spPr>
              <a:xfrm rot="5400000" flipH="1">
                <a:off x="345553" y="446838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8" name="Google Shape;1898;p7"/>
              <p:cNvSpPr/>
              <p:nvPr/>
            </p:nvSpPr>
            <p:spPr>
              <a:xfrm rot="5400000" flipH="1">
                <a:off x="-28078" y="224294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9" name="Google Shape;1899;p7"/>
              <p:cNvSpPr/>
              <p:nvPr/>
            </p:nvSpPr>
            <p:spPr>
              <a:xfrm rot="5400000" flipH="1">
                <a:off x="103573" y="224296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0" name="Google Shape;1900;p7"/>
              <p:cNvSpPr/>
              <p:nvPr/>
            </p:nvSpPr>
            <p:spPr>
              <a:xfrm rot="5400000" flipH="1">
                <a:off x="56473" y="262731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1" name="Google Shape;1901;p7"/>
              <p:cNvSpPr/>
              <p:nvPr/>
            </p:nvSpPr>
            <p:spPr>
              <a:xfrm rot="5400000" flipH="1">
                <a:off x="339047" y="18782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2" name="Google Shape;1902;p7"/>
              <p:cNvSpPr/>
              <p:nvPr/>
            </p:nvSpPr>
            <p:spPr>
              <a:xfrm rot="5400000" flipH="1">
                <a:off x="103575" y="509618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3" name="Google Shape;1903;p7"/>
              <p:cNvSpPr/>
              <p:nvPr/>
            </p:nvSpPr>
            <p:spPr>
              <a:xfrm rot="5400000" flipH="1">
                <a:off x="45767" y="309178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4" name="Google Shape;1904;p7"/>
              <p:cNvSpPr/>
              <p:nvPr/>
            </p:nvSpPr>
            <p:spPr>
              <a:xfrm rot="5400000" flipH="1">
                <a:off x="45814" y="594548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5" name="Google Shape;1905;p7"/>
              <p:cNvSpPr/>
              <p:nvPr/>
            </p:nvSpPr>
            <p:spPr>
              <a:xfrm rot="5400000" flipH="1">
                <a:off x="-28077" y="509616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6" name="Google Shape;1906;p7"/>
              <p:cNvSpPr/>
              <p:nvPr/>
            </p:nvSpPr>
            <p:spPr>
              <a:xfrm rot="5400000" flipH="1">
                <a:off x="136807" y="114307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7" name="Google Shape;1907;p7"/>
              <p:cNvSpPr/>
              <p:nvPr/>
            </p:nvSpPr>
            <p:spPr>
              <a:xfrm rot="5400000" flipH="1">
                <a:off x="75763" y="269084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8" name="Google Shape;1908;p7"/>
              <p:cNvSpPr/>
              <p:nvPr/>
            </p:nvSpPr>
            <p:spPr>
              <a:xfrm rot="5400000" flipH="1">
                <a:off x="-257990" y="288302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9" name="Google Shape;1909;p7"/>
              <p:cNvSpPr/>
              <p:nvPr/>
            </p:nvSpPr>
            <p:spPr>
              <a:xfrm rot="5400000" flipH="1">
                <a:off x="118350" y="381318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0" name="Google Shape;1910;p7"/>
              <p:cNvSpPr/>
              <p:nvPr/>
            </p:nvSpPr>
            <p:spPr>
              <a:xfrm rot="5400000" flipH="1">
                <a:off x="118373" y="95972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1" name="Google Shape;1911;p7"/>
              <p:cNvSpPr/>
              <p:nvPr/>
            </p:nvSpPr>
            <p:spPr>
              <a:xfrm rot="5400000" flipH="1">
                <a:off x="118350" y="666638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1912" name="Google Shape;1912;p7"/>
          <p:cNvSpPr txBox="1">
            <a:spLocks noGrp="1"/>
          </p:cNvSpPr>
          <p:nvPr>
            <p:ph type="title"/>
          </p:nvPr>
        </p:nvSpPr>
        <p:spPr>
          <a:xfrm>
            <a:off x="1006450" y="1933725"/>
            <a:ext cx="3011100" cy="12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13" name="Google Shape;1913;p7"/>
          <p:cNvSpPr txBox="1">
            <a:spLocks noGrp="1"/>
          </p:cNvSpPr>
          <p:nvPr>
            <p:ph type="subTitle" idx="1"/>
          </p:nvPr>
        </p:nvSpPr>
        <p:spPr>
          <a:xfrm>
            <a:off x="4646388" y="2082082"/>
            <a:ext cx="3486600" cy="203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just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915;p8"/>
          <p:cNvSpPr/>
          <p:nvPr/>
        </p:nvSpPr>
        <p:spPr>
          <a:xfrm rot="5400000">
            <a:off x="6152825" y="2156025"/>
            <a:ext cx="5161800" cy="84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916" name="Google Shape;1916;p8"/>
          <p:cNvGrpSpPr/>
          <p:nvPr/>
        </p:nvGrpSpPr>
        <p:grpSpPr>
          <a:xfrm flipH="1">
            <a:off x="8430775" y="7783"/>
            <a:ext cx="725500" cy="5143600"/>
            <a:chOff x="0" y="0"/>
            <a:chExt cx="725500" cy="5143600"/>
          </a:xfrm>
        </p:grpSpPr>
        <p:sp>
          <p:nvSpPr>
            <p:cNvPr id="1917" name="Google Shape;1917;p8"/>
            <p:cNvSpPr/>
            <p:nvPr/>
          </p:nvSpPr>
          <p:spPr>
            <a:xfrm rot="-5400000">
              <a:off x="-2207450" y="2210650"/>
              <a:ext cx="5143500" cy="72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918" name="Google Shape;1918;p8"/>
            <p:cNvGrpSpPr/>
            <p:nvPr/>
          </p:nvGrpSpPr>
          <p:grpSpPr>
            <a:xfrm>
              <a:off x="0" y="0"/>
              <a:ext cx="668044" cy="5143272"/>
              <a:chOff x="-1" y="4694"/>
              <a:chExt cx="667510" cy="5136594"/>
            </a:xfrm>
          </p:grpSpPr>
          <p:sp>
            <p:nvSpPr>
              <p:cNvPr id="1919" name="Google Shape;1919;p8"/>
              <p:cNvSpPr/>
              <p:nvPr/>
            </p:nvSpPr>
            <p:spPr>
              <a:xfrm rot="5400000" flipH="1">
                <a:off x="38066" y="5009263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0" name="Google Shape;1920;p8"/>
              <p:cNvSpPr/>
              <p:nvPr/>
            </p:nvSpPr>
            <p:spPr>
              <a:xfrm rot="5400000" flipH="1">
                <a:off x="38065" y="4285576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1" name="Google Shape;1921;p8"/>
              <p:cNvSpPr/>
              <p:nvPr/>
            </p:nvSpPr>
            <p:spPr>
              <a:xfrm rot="5400000" flipH="1">
                <a:off x="136783" y="4965432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2" name="Google Shape;1922;p8"/>
              <p:cNvSpPr/>
              <p:nvPr/>
            </p:nvSpPr>
            <p:spPr>
              <a:xfrm rot="5400000" flipH="1">
                <a:off x="169716" y="4285578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3" name="Google Shape;1923;p8"/>
              <p:cNvSpPr/>
              <p:nvPr/>
            </p:nvSpPr>
            <p:spPr>
              <a:xfrm rot="5400000" flipH="1">
                <a:off x="169718" y="5009264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4" name="Google Shape;1924;p8"/>
              <p:cNvSpPr/>
              <p:nvPr/>
            </p:nvSpPr>
            <p:spPr>
              <a:xfrm rot="5400000" flipH="1">
                <a:off x="-415247" y="4700399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5" name="Google Shape;1925;p8"/>
              <p:cNvSpPr/>
              <p:nvPr/>
            </p:nvSpPr>
            <p:spPr>
              <a:xfrm rot="5400000" flipH="1">
                <a:off x="136761" y="4680087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6" name="Google Shape;1926;p8"/>
              <p:cNvSpPr/>
              <p:nvPr/>
            </p:nvSpPr>
            <p:spPr>
              <a:xfrm rot="5400000" flipH="1">
                <a:off x="45838" y="4304291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7" name="Google Shape;1927;p8"/>
              <p:cNvSpPr/>
              <p:nvPr/>
            </p:nvSpPr>
            <p:spPr>
              <a:xfrm rot="5400000" flipH="1">
                <a:off x="345553" y="4727296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8" name="Google Shape;1928;p8"/>
              <p:cNvSpPr/>
              <p:nvPr/>
            </p:nvSpPr>
            <p:spPr>
              <a:xfrm rot="5400000" flipH="1">
                <a:off x="-28078" y="4504753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9" name="Google Shape;1929;p8"/>
              <p:cNvSpPr/>
              <p:nvPr/>
            </p:nvSpPr>
            <p:spPr>
              <a:xfrm rot="5400000" flipH="1">
                <a:off x="103573" y="4504755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0" name="Google Shape;1930;p8"/>
              <p:cNvSpPr/>
              <p:nvPr/>
            </p:nvSpPr>
            <p:spPr>
              <a:xfrm rot="5400000" flipH="1">
                <a:off x="56473" y="4543190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1" name="Google Shape;1931;p8"/>
              <p:cNvSpPr/>
              <p:nvPr/>
            </p:nvSpPr>
            <p:spPr>
              <a:xfrm rot="5400000" flipH="1">
                <a:off x="339047" y="4299240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2" name="Google Shape;1932;p8"/>
              <p:cNvSpPr/>
              <p:nvPr/>
            </p:nvSpPr>
            <p:spPr>
              <a:xfrm rot="5400000" flipH="1">
                <a:off x="103575" y="4790076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3" name="Google Shape;1933;p8"/>
              <p:cNvSpPr/>
              <p:nvPr/>
            </p:nvSpPr>
            <p:spPr>
              <a:xfrm rot="5400000" flipH="1">
                <a:off x="45767" y="4589637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4" name="Google Shape;1934;p8"/>
              <p:cNvSpPr/>
              <p:nvPr/>
            </p:nvSpPr>
            <p:spPr>
              <a:xfrm rot="5400000" flipH="1">
                <a:off x="45814" y="4875007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5" name="Google Shape;1935;p8"/>
              <p:cNvSpPr/>
              <p:nvPr/>
            </p:nvSpPr>
            <p:spPr>
              <a:xfrm rot="5400000" flipH="1">
                <a:off x="-28077" y="4790075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6" name="Google Shape;1936;p8"/>
              <p:cNvSpPr/>
              <p:nvPr/>
            </p:nvSpPr>
            <p:spPr>
              <a:xfrm rot="5400000" flipH="1">
                <a:off x="136807" y="4394765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7" name="Google Shape;1937;p8"/>
              <p:cNvSpPr/>
              <p:nvPr/>
            </p:nvSpPr>
            <p:spPr>
              <a:xfrm rot="5400000" flipH="1">
                <a:off x="75763" y="4549543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8" name="Google Shape;1938;p8"/>
              <p:cNvSpPr/>
              <p:nvPr/>
            </p:nvSpPr>
            <p:spPr>
              <a:xfrm rot="5400000" flipH="1">
                <a:off x="-257990" y="4568760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9" name="Google Shape;1939;p8"/>
              <p:cNvSpPr/>
              <p:nvPr/>
            </p:nvSpPr>
            <p:spPr>
              <a:xfrm rot="5400000" flipH="1">
                <a:off x="118350" y="4661776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0" name="Google Shape;1940;p8"/>
              <p:cNvSpPr/>
              <p:nvPr/>
            </p:nvSpPr>
            <p:spPr>
              <a:xfrm rot="5400000" flipH="1">
                <a:off x="118373" y="4376431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1" name="Google Shape;1941;p8"/>
              <p:cNvSpPr/>
              <p:nvPr/>
            </p:nvSpPr>
            <p:spPr>
              <a:xfrm rot="5400000" flipH="1">
                <a:off x="118350" y="4947096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2" name="Google Shape;1942;p8"/>
              <p:cNvSpPr/>
              <p:nvPr/>
            </p:nvSpPr>
            <p:spPr>
              <a:xfrm rot="5400000" flipH="1">
                <a:off x="38066" y="4153171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3" name="Google Shape;1943;p8"/>
              <p:cNvSpPr/>
              <p:nvPr/>
            </p:nvSpPr>
            <p:spPr>
              <a:xfrm rot="5400000" flipH="1">
                <a:off x="38065" y="3429484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4" name="Google Shape;1944;p8"/>
              <p:cNvSpPr/>
              <p:nvPr/>
            </p:nvSpPr>
            <p:spPr>
              <a:xfrm rot="5400000" flipH="1">
                <a:off x="136783" y="4109341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5" name="Google Shape;1945;p8"/>
              <p:cNvSpPr/>
              <p:nvPr/>
            </p:nvSpPr>
            <p:spPr>
              <a:xfrm rot="5400000" flipH="1">
                <a:off x="169716" y="3429486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6" name="Google Shape;1946;p8"/>
              <p:cNvSpPr/>
              <p:nvPr/>
            </p:nvSpPr>
            <p:spPr>
              <a:xfrm rot="5400000" flipH="1">
                <a:off x="169718" y="4153173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7" name="Google Shape;1947;p8"/>
              <p:cNvSpPr/>
              <p:nvPr/>
            </p:nvSpPr>
            <p:spPr>
              <a:xfrm rot="5400000" flipH="1">
                <a:off x="-415247" y="3844307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8" name="Google Shape;1948;p8"/>
              <p:cNvSpPr/>
              <p:nvPr/>
            </p:nvSpPr>
            <p:spPr>
              <a:xfrm rot="5400000" flipH="1">
                <a:off x="136761" y="3823995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9" name="Google Shape;1949;p8"/>
              <p:cNvSpPr/>
              <p:nvPr/>
            </p:nvSpPr>
            <p:spPr>
              <a:xfrm rot="5400000" flipH="1">
                <a:off x="45838" y="3448200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0" name="Google Shape;1950;p8"/>
              <p:cNvSpPr/>
              <p:nvPr/>
            </p:nvSpPr>
            <p:spPr>
              <a:xfrm rot="5400000" flipH="1">
                <a:off x="345553" y="3871205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1" name="Google Shape;1951;p8"/>
              <p:cNvSpPr/>
              <p:nvPr/>
            </p:nvSpPr>
            <p:spPr>
              <a:xfrm rot="5400000" flipH="1">
                <a:off x="-28078" y="3648661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2" name="Google Shape;1952;p8"/>
              <p:cNvSpPr/>
              <p:nvPr/>
            </p:nvSpPr>
            <p:spPr>
              <a:xfrm rot="5400000" flipH="1">
                <a:off x="103573" y="3648663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3" name="Google Shape;1953;p8"/>
              <p:cNvSpPr/>
              <p:nvPr/>
            </p:nvSpPr>
            <p:spPr>
              <a:xfrm rot="5400000" flipH="1">
                <a:off x="56473" y="3687098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4" name="Google Shape;1954;p8"/>
              <p:cNvSpPr/>
              <p:nvPr/>
            </p:nvSpPr>
            <p:spPr>
              <a:xfrm rot="5400000" flipH="1">
                <a:off x="339047" y="3443149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5" name="Google Shape;1955;p8"/>
              <p:cNvSpPr/>
              <p:nvPr/>
            </p:nvSpPr>
            <p:spPr>
              <a:xfrm rot="5400000" flipH="1">
                <a:off x="103575" y="3933984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6" name="Google Shape;1956;p8"/>
              <p:cNvSpPr/>
              <p:nvPr/>
            </p:nvSpPr>
            <p:spPr>
              <a:xfrm rot="5400000" flipH="1">
                <a:off x="45767" y="3733545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7" name="Google Shape;1957;p8"/>
              <p:cNvSpPr/>
              <p:nvPr/>
            </p:nvSpPr>
            <p:spPr>
              <a:xfrm rot="5400000" flipH="1">
                <a:off x="45814" y="4018915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8" name="Google Shape;1958;p8"/>
              <p:cNvSpPr/>
              <p:nvPr/>
            </p:nvSpPr>
            <p:spPr>
              <a:xfrm rot="5400000" flipH="1">
                <a:off x="-28077" y="3933983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9" name="Google Shape;1959;p8"/>
              <p:cNvSpPr/>
              <p:nvPr/>
            </p:nvSpPr>
            <p:spPr>
              <a:xfrm rot="5400000" flipH="1">
                <a:off x="136807" y="3538673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0" name="Google Shape;1960;p8"/>
              <p:cNvSpPr/>
              <p:nvPr/>
            </p:nvSpPr>
            <p:spPr>
              <a:xfrm rot="5400000" flipH="1">
                <a:off x="75763" y="3693451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1" name="Google Shape;1961;p8"/>
              <p:cNvSpPr/>
              <p:nvPr/>
            </p:nvSpPr>
            <p:spPr>
              <a:xfrm rot="5400000" flipH="1">
                <a:off x="-257990" y="3712668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2" name="Google Shape;1962;p8"/>
              <p:cNvSpPr/>
              <p:nvPr/>
            </p:nvSpPr>
            <p:spPr>
              <a:xfrm rot="5400000" flipH="1">
                <a:off x="118350" y="3805685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3" name="Google Shape;1963;p8"/>
              <p:cNvSpPr/>
              <p:nvPr/>
            </p:nvSpPr>
            <p:spPr>
              <a:xfrm rot="5400000" flipH="1">
                <a:off x="118373" y="3520339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4" name="Google Shape;1964;p8"/>
              <p:cNvSpPr/>
              <p:nvPr/>
            </p:nvSpPr>
            <p:spPr>
              <a:xfrm rot="5400000" flipH="1">
                <a:off x="118350" y="4091005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5" name="Google Shape;1965;p8"/>
              <p:cNvSpPr/>
              <p:nvPr/>
            </p:nvSpPr>
            <p:spPr>
              <a:xfrm rot="5400000" flipH="1">
                <a:off x="38066" y="3297079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6" name="Google Shape;1966;p8"/>
              <p:cNvSpPr/>
              <p:nvPr/>
            </p:nvSpPr>
            <p:spPr>
              <a:xfrm rot="5400000" flipH="1">
                <a:off x="38065" y="2573393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7" name="Google Shape;1967;p8"/>
              <p:cNvSpPr/>
              <p:nvPr/>
            </p:nvSpPr>
            <p:spPr>
              <a:xfrm rot="5400000" flipH="1">
                <a:off x="136783" y="3253249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8" name="Google Shape;1968;p8"/>
              <p:cNvSpPr/>
              <p:nvPr/>
            </p:nvSpPr>
            <p:spPr>
              <a:xfrm rot="5400000" flipH="1">
                <a:off x="169716" y="2573394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9" name="Google Shape;1969;p8"/>
              <p:cNvSpPr/>
              <p:nvPr/>
            </p:nvSpPr>
            <p:spPr>
              <a:xfrm rot="5400000" flipH="1">
                <a:off x="169718" y="3297081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0" name="Google Shape;1970;p8"/>
              <p:cNvSpPr/>
              <p:nvPr/>
            </p:nvSpPr>
            <p:spPr>
              <a:xfrm rot="5400000" flipH="1">
                <a:off x="-415247" y="2988216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1" name="Google Shape;1971;p8"/>
              <p:cNvSpPr/>
              <p:nvPr/>
            </p:nvSpPr>
            <p:spPr>
              <a:xfrm rot="5400000" flipH="1">
                <a:off x="136761" y="2967903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2" name="Google Shape;1972;p8"/>
              <p:cNvSpPr/>
              <p:nvPr/>
            </p:nvSpPr>
            <p:spPr>
              <a:xfrm rot="5400000" flipH="1">
                <a:off x="45838" y="2592108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3" name="Google Shape;1973;p8"/>
              <p:cNvSpPr/>
              <p:nvPr/>
            </p:nvSpPr>
            <p:spPr>
              <a:xfrm rot="5400000" flipH="1">
                <a:off x="345553" y="3015113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4" name="Google Shape;1974;p8"/>
              <p:cNvSpPr/>
              <p:nvPr/>
            </p:nvSpPr>
            <p:spPr>
              <a:xfrm rot="5400000" flipH="1">
                <a:off x="-28078" y="2792570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5" name="Google Shape;1975;p8"/>
              <p:cNvSpPr/>
              <p:nvPr/>
            </p:nvSpPr>
            <p:spPr>
              <a:xfrm rot="5400000" flipH="1">
                <a:off x="103573" y="2792571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6" name="Google Shape;1976;p8"/>
              <p:cNvSpPr/>
              <p:nvPr/>
            </p:nvSpPr>
            <p:spPr>
              <a:xfrm rot="5400000" flipH="1">
                <a:off x="56473" y="2831007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7" name="Google Shape;1977;p8"/>
              <p:cNvSpPr/>
              <p:nvPr/>
            </p:nvSpPr>
            <p:spPr>
              <a:xfrm rot="5400000" flipH="1">
                <a:off x="339047" y="2587057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8" name="Google Shape;1978;p8"/>
              <p:cNvSpPr/>
              <p:nvPr/>
            </p:nvSpPr>
            <p:spPr>
              <a:xfrm rot="5400000" flipH="1">
                <a:off x="103575" y="3077893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9" name="Google Shape;1979;p8"/>
              <p:cNvSpPr/>
              <p:nvPr/>
            </p:nvSpPr>
            <p:spPr>
              <a:xfrm rot="5400000" flipH="1">
                <a:off x="45767" y="2877454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0" name="Google Shape;1980;p8"/>
              <p:cNvSpPr/>
              <p:nvPr/>
            </p:nvSpPr>
            <p:spPr>
              <a:xfrm rot="5400000" flipH="1">
                <a:off x="45814" y="3162823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1" name="Google Shape;1981;p8"/>
              <p:cNvSpPr/>
              <p:nvPr/>
            </p:nvSpPr>
            <p:spPr>
              <a:xfrm rot="5400000" flipH="1">
                <a:off x="-28077" y="3077891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2" name="Google Shape;1982;p8"/>
              <p:cNvSpPr/>
              <p:nvPr/>
            </p:nvSpPr>
            <p:spPr>
              <a:xfrm rot="5400000" flipH="1">
                <a:off x="136807" y="2682582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3" name="Google Shape;1983;p8"/>
              <p:cNvSpPr/>
              <p:nvPr/>
            </p:nvSpPr>
            <p:spPr>
              <a:xfrm rot="5400000" flipH="1">
                <a:off x="75763" y="2837359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4" name="Google Shape;1984;p8"/>
              <p:cNvSpPr/>
              <p:nvPr/>
            </p:nvSpPr>
            <p:spPr>
              <a:xfrm rot="5400000" flipH="1">
                <a:off x="-257990" y="2856577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5" name="Google Shape;1985;p8"/>
              <p:cNvSpPr/>
              <p:nvPr/>
            </p:nvSpPr>
            <p:spPr>
              <a:xfrm rot="5400000" flipH="1">
                <a:off x="118350" y="2949593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6" name="Google Shape;1986;p8"/>
              <p:cNvSpPr/>
              <p:nvPr/>
            </p:nvSpPr>
            <p:spPr>
              <a:xfrm rot="5400000" flipH="1">
                <a:off x="118373" y="2664247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7" name="Google Shape;1987;p8"/>
              <p:cNvSpPr/>
              <p:nvPr/>
            </p:nvSpPr>
            <p:spPr>
              <a:xfrm rot="5400000" flipH="1">
                <a:off x="118350" y="3234913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8" name="Google Shape;1988;p8"/>
              <p:cNvSpPr/>
              <p:nvPr/>
            </p:nvSpPr>
            <p:spPr>
              <a:xfrm rot="5400000" flipH="1">
                <a:off x="38066" y="2440988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9" name="Google Shape;1989;p8"/>
              <p:cNvSpPr/>
              <p:nvPr/>
            </p:nvSpPr>
            <p:spPr>
              <a:xfrm rot="5400000" flipH="1">
                <a:off x="38065" y="1717301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0" name="Google Shape;1990;p8"/>
              <p:cNvSpPr/>
              <p:nvPr/>
            </p:nvSpPr>
            <p:spPr>
              <a:xfrm rot="5400000" flipH="1">
                <a:off x="136783" y="2397157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1" name="Google Shape;1991;p8"/>
              <p:cNvSpPr/>
              <p:nvPr/>
            </p:nvSpPr>
            <p:spPr>
              <a:xfrm rot="5400000" flipH="1">
                <a:off x="169716" y="1717303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2" name="Google Shape;1992;p8"/>
              <p:cNvSpPr/>
              <p:nvPr/>
            </p:nvSpPr>
            <p:spPr>
              <a:xfrm rot="5400000" flipH="1">
                <a:off x="169718" y="2440989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3" name="Google Shape;1993;p8"/>
              <p:cNvSpPr/>
              <p:nvPr/>
            </p:nvSpPr>
            <p:spPr>
              <a:xfrm rot="5400000" flipH="1">
                <a:off x="-415247" y="2132124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4" name="Google Shape;1994;p8"/>
              <p:cNvSpPr/>
              <p:nvPr/>
            </p:nvSpPr>
            <p:spPr>
              <a:xfrm rot="5400000" flipH="1">
                <a:off x="136761" y="2111812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5" name="Google Shape;1995;p8"/>
              <p:cNvSpPr/>
              <p:nvPr/>
            </p:nvSpPr>
            <p:spPr>
              <a:xfrm rot="5400000" flipH="1">
                <a:off x="45838" y="1736016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6" name="Google Shape;1996;p8"/>
              <p:cNvSpPr/>
              <p:nvPr/>
            </p:nvSpPr>
            <p:spPr>
              <a:xfrm rot="5400000" flipH="1">
                <a:off x="345553" y="2159021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7" name="Google Shape;1997;p8"/>
              <p:cNvSpPr/>
              <p:nvPr/>
            </p:nvSpPr>
            <p:spPr>
              <a:xfrm rot="5400000" flipH="1">
                <a:off x="-28078" y="1936478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8" name="Google Shape;1998;p8"/>
              <p:cNvSpPr/>
              <p:nvPr/>
            </p:nvSpPr>
            <p:spPr>
              <a:xfrm rot="5400000" flipH="1">
                <a:off x="103573" y="1936479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9" name="Google Shape;1999;p8"/>
              <p:cNvSpPr/>
              <p:nvPr/>
            </p:nvSpPr>
            <p:spPr>
              <a:xfrm rot="5400000" flipH="1">
                <a:off x="56473" y="1974915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0" name="Google Shape;2000;p8"/>
              <p:cNvSpPr/>
              <p:nvPr/>
            </p:nvSpPr>
            <p:spPr>
              <a:xfrm rot="5400000" flipH="1">
                <a:off x="339047" y="1730965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1" name="Google Shape;2001;p8"/>
              <p:cNvSpPr/>
              <p:nvPr/>
            </p:nvSpPr>
            <p:spPr>
              <a:xfrm rot="5400000" flipH="1">
                <a:off x="103575" y="2221801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2" name="Google Shape;2002;p8"/>
              <p:cNvSpPr/>
              <p:nvPr/>
            </p:nvSpPr>
            <p:spPr>
              <a:xfrm rot="5400000" flipH="1">
                <a:off x="45767" y="2021362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3" name="Google Shape;2003;p8"/>
              <p:cNvSpPr/>
              <p:nvPr/>
            </p:nvSpPr>
            <p:spPr>
              <a:xfrm rot="5400000" flipH="1">
                <a:off x="45814" y="2306732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4" name="Google Shape;2004;p8"/>
              <p:cNvSpPr/>
              <p:nvPr/>
            </p:nvSpPr>
            <p:spPr>
              <a:xfrm rot="5400000" flipH="1">
                <a:off x="-28077" y="2221799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5" name="Google Shape;2005;p8"/>
              <p:cNvSpPr/>
              <p:nvPr/>
            </p:nvSpPr>
            <p:spPr>
              <a:xfrm rot="5400000" flipH="1">
                <a:off x="136807" y="1826490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6" name="Google Shape;2006;p8"/>
              <p:cNvSpPr/>
              <p:nvPr/>
            </p:nvSpPr>
            <p:spPr>
              <a:xfrm rot="5400000" flipH="1">
                <a:off x="75763" y="1981268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7" name="Google Shape;2007;p8"/>
              <p:cNvSpPr/>
              <p:nvPr/>
            </p:nvSpPr>
            <p:spPr>
              <a:xfrm rot="5400000" flipH="1">
                <a:off x="-257990" y="2000485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8" name="Google Shape;2008;p8"/>
              <p:cNvSpPr/>
              <p:nvPr/>
            </p:nvSpPr>
            <p:spPr>
              <a:xfrm rot="5400000" flipH="1">
                <a:off x="118350" y="2093501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9" name="Google Shape;2009;p8"/>
              <p:cNvSpPr/>
              <p:nvPr/>
            </p:nvSpPr>
            <p:spPr>
              <a:xfrm rot="5400000" flipH="1">
                <a:off x="118373" y="1808156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0" name="Google Shape;2010;p8"/>
              <p:cNvSpPr/>
              <p:nvPr/>
            </p:nvSpPr>
            <p:spPr>
              <a:xfrm rot="5400000" flipH="1">
                <a:off x="118350" y="2378821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1" name="Google Shape;2011;p8"/>
              <p:cNvSpPr/>
              <p:nvPr/>
            </p:nvSpPr>
            <p:spPr>
              <a:xfrm rot="5400000" flipH="1">
                <a:off x="38066" y="1584896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2" name="Google Shape;2012;p8"/>
              <p:cNvSpPr/>
              <p:nvPr/>
            </p:nvSpPr>
            <p:spPr>
              <a:xfrm rot="5400000" flipH="1">
                <a:off x="38065" y="861209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3" name="Google Shape;2013;p8"/>
              <p:cNvSpPr/>
              <p:nvPr/>
            </p:nvSpPr>
            <p:spPr>
              <a:xfrm rot="5400000" flipH="1">
                <a:off x="136783" y="1541066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4" name="Google Shape;2014;p8"/>
              <p:cNvSpPr/>
              <p:nvPr/>
            </p:nvSpPr>
            <p:spPr>
              <a:xfrm rot="5400000" flipH="1">
                <a:off x="169716" y="861211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5" name="Google Shape;2015;p8"/>
              <p:cNvSpPr/>
              <p:nvPr/>
            </p:nvSpPr>
            <p:spPr>
              <a:xfrm rot="5400000" flipH="1">
                <a:off x="169718" y="1584897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6" name="Google Shape;2016;p8"/>
              <p:cNvSpPr/>
              <p:nvPr/>
            </p:nvSpPr>
            <p:spPr>
              <a:xfrm rot="5400000" flipH="1">
                <a:off x="-415247" y="1276032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7" name="Google Shape;2017;p8"/>
              <p:cNvSpPr/>
              <p:nvPr/>
            </p:nvSpPr>
            <p:spPr>
              <a:xfrm rot="5400000" flipH="1">
                <a:off x="136761" y="1255720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8" name="Google Shape;2018;p8"/>
              <p:cNvSpPr/>
              <p:nvPr/>
            </p:nvSpPr>
            <p:spPr>
              <a:xfrm rot="5400000" flipH="1">
                <a:off x="45838" y="879924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9" name="Google Shape;2019;p8"/>
              <p:cNvSpPr/>
              <p:nvPr/>
            </p:nvSpPr>
            <p:spPr>
              <a:xfrm rot="5400000" flipH="1">
                <a:off x="345553" y="1302930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0" name="Google Shape;2020;p8"/>
              <p:cNvSpPr/>
              <p:nvPr/>
            </p:nvSpPr>
            <p:spPr>
              <a:xfrm rot="5400000" flipH="1">
                <a:off x="-28078" y="1080386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1" name="Google Shape;2021;p8"/>
              <p:cNvSpPr/>
              <p:nvPr/>
            </p:nvSpPr>
            <p:spPr>
              <a:xfrm rot="5400000" flipH="1">
                <a:off x="103573" y="1080388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2" name="Google Shape;2022;p8"/>
              <p:cNvSpPr/>
              <p:nvPr/>
            </p:nvSpPr>
            <p:spPr>
              <a:xfrm rot="5400000" flipH="1">
                <a:off x="56473" y="1118823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3" name="Google Shape;2023;p8"/>
              <p:cNvSpPr/>
              <p:nvPr/>
            </p:nvSpPr>
            <p:spPr>
              <a:xfrm rot="5400000" flipH="1">
                <a:off x="339047" y="874874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4" name="Google Shape;2024;p8"/>
              <p:cNvSpPr/>
              <p:nvPr/>
            </p:nvSpPr>
            <p:spPr>
              <a:xfrm rot="5400000" flipH="1">
                <a:off x="103575" y="1365709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5" name="Google Shape;2025;p8"/>
              <p:cNvSpPr/>
              <p:nvPr/>
            </p:nvSpPr>
            <p:spPr>
              <a:xfrm rot="5400000" flipH="1">
                <a:off x="45767" y="1165270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6" name="Google Shape;2026;p8"/>
              <p:cNvSpPr/>
              <p:nvPr/>
            </p:nvSpPr>
            <p:spPr>
              <a:xfrm rot="5400000" flipH="1">
                <a:off x="45814" y="1450640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7" name="Google Shape;2027;p8"/>
              <p:cNvSpPr/>
              <p:nvPr/>
            </p:nvSpPr>
            <p:spPr>
              <a:xfrm rot="5400000" flipH="1">
                <a:off x="-28077" y="1365708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8" name="Google Shape;2028;p8"/>
              <p:cNvSpPr/>
              <p:nvPr/>
            </p:nvSpPr>
            <p:spPr>
              <a:xfrm rot="5400000" flipH="1">
                <a:off x="136807" y="970398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9" name="Google Shape;2029;p8"/>
              <p:cNvSpPr/>
              <p:nvPr/>
            </p:nvSpPr>
            <p:spPr>
              <a:xfrm rot="5400000" flipH="1">
                <a:off x="75763" y="1125176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0" name="Google Shape;2030;p8"/>
              <p:cNvSpPr/>
              <p:nvPr/>
            </p:nvSpPr>
            <p:spPr>
              <a:xfrm rot="5400000" flipH="1">
                <a:off x="-257990" y="1144393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1" name="Google Shape;2031;p8"/>
              <p:cNvSpPr/>
              <p:nvPr/>
            </p:nvSpPr>
            <p:spPr>
              <a:xfrm rot="5400000" flipH="1">
                <a:off x="118350" y="1237409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2" name="Google Shape;2032;p8"/>
              <p:cNvSpPr/>
              <p:nvPr/>
            </p:nvSpPr>
            <p:spPr>
              <a:xfrm rot="5400000" flipH="1">
                <a:off x="118373" y="952064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3" name="Google Shape;2033;p8"/>
              <p:cNvSpPr/>
              <p:nvPr/>
            </p:nvSpPr>
            <p:spPr>
              <a:xfrm rot="5400000" flipH="1">
                <a:off x="118350" y="1522730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4" name="Google Shape;2034;p8"/>
              <p:cNvSpPr/>
              <p:nvPr/>
            </p:nvSpPr>
            <p:spPr>
              <a:xfrm rot="5400000" flipH="1">
                <a:off x="38066" y="728804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5" name="Google Shape;2035;p8"/>
              <p:cNvSpPr/>
              <p:nvPr/>
            </p:nvSpPr>
            <p:spPr>
              <a:xfrm rot="5400000" flipH="1">
                <a:off x="38065" y="5118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6" name="Google Shape;2036;p8"/>
              <p:cNvSpPr/>
              <p:nvPr/>
            </p:nvSpPr>
            <p:spPr>
              <a:xfrm rot="5400000" flipH="1">
                <a:off x="136783" y="684974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7" name="Google Shape;2037;p8"/>
              <p:cNvSpPr/>
              <p:nvPr/>
            </p:nvSpPr>
            <p:spPr>
              <a:xfrm rot="5400000" flipH="1">
                <a:off x="169716" y="5119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8" name="Google Shape;2038;p8"/>
              <p:cNvSpPr/>
              <p:nvPr/>
            </p:nvSpPr>
            <p:spPr>
              <a:xfrm rot="5400000" flipH="1">
                <a:off x="169718" y="728806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9" name="Google Shape;2039;p8"/>
              <p:cNvSpPr/>
              <p:nvPr/>
            </p:nvSpPr>
            <p:spPr>
              <a:xfrm rot="5400000" flipH="1">
                <a:off x="-415247" y="419941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0" name="Google Shape;2040;p8"/>
              <p:cNvSpPr/>
              <p:nvPr/>
            </p:nvSpPr>
            <p:spPr>
              <a:xfrm rot="5400000" flipH="1">
                <a:off x="136761" y="399628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1" name="Google Shape;2041;p8"/>
              <p:cNvSpPr/>
              <p:nvPr/>
            </p:nvSpPr>
            <p:spPr>
              <a:xfrm rot="5400000" flipH="1">
                <a:off x="45838" y="23833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2" name="Google Shape;2042;p8"/>
              <p:cNvSpPr/>
              <p:nvPr/>
            </p:nvSpPr>
            <p:spPr>
              <a:xfrm rot="5400000" flipH="1">
                <a:off x="345553" y="446838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3" name="Google Shape;2043;p8"/>
              <p:cNvSpPr/>
              <p:nvPr/>
            </p:nvSpPr>
            <p:spPr>
              <a:xfrm rot="5400000" flipH="1">
                <a:off x="-28078" y="224294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4" name="Google Shape;2044;p8"/>
              <p:cNvSpPr/>
              <p:nvPr/>
            </p:nvSpPr>
            <p:spPr>
              <a:xfrm rot="5400000" flipH="1">
                <a:off x="103573" y="224296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5" name="Google Shape;2045;p8"/>
              <p:cNvSpPr/>
              <p:nvPr/>
            </p:nvSpPr>
            <p:spPr>
              <a:xfrm rot="5400000" flipH="1">
                <a:off x="56473" y="262731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6" name="Google Shape;2046;p8"/>
              <p:cNvSpPr/>
              <p:nvPr/>
            </p:nvSpPr>
            <p:spPr>
              <a:xfrm rot="5400000" flipH="1">
                <a:off x="339047" y="18782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7" name="Google Shape;2047;p8"/>
              <p:cNvSpPr/>
              <p:nvPr/>
            </p:nvSpPr>
            <p:spPr>
              <a:xfrm rot="5400000" flipH="1">
                <a:off x="103575" y="509618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8" name="Google Shape;2048;p8"/>
              <p:cNvSpPr/>
              <p:nvPr/>
            </p:nvSpPr>
            <p:spPr>
              <a:xfrm rot="5400000" flipH="1">
                <a:off x="45767" y="309178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9" name="Google Shape;2049;p8"/>
              <p:cNvSpPr/>
              <p:nvPr/>
            </p:nvSpPr>
            <p:spPr>
              <a:xfrm rot="5400000" flipH="1">
                <a:off x="45814" y="594548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0" name="Google Shape;2050;p8"/>
              <p:cNvSpPr/>
              <p:nvPr/>
            </p:nvSpPr>
            <p:spPr>
              <a:xfrm rot="5400000" flipH="1">
                <a:off x="-28077" y="509616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1" name="Google Shape;2051;p8"/>
              <p:cNvSpPr/>
              <p:nvPr/>
            </p:nvSpPr>
            <p:spPr>
              <a:xfrm rot="5400000" flipH="1">
                <a:off x="136807" y="114307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2" name="Google Shape;2052;p8"/>
              <p:cNvSpPr/>
              <p:nvPr/>
            </p:nvSpPr>
            <p:spPr>
              <a:xfrm rot="5400000" flipH="1">
                <a:off x="75763" y="269084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3" name="Google Shape;2053;p8"/>
              <p:cNvSpPr/>
              <p:nvPr/>
            </p:nvSpPr>
            <p:spPr>
              <a:xfrm rot="5400000" flipH="1">
                <a:off x="-257990" y="288302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4" name="Google Shape;2054;p8"/>
              <p:cNvSpPr/>
              <p:nvPr/>
            </p:nvSpPr>
            <p:spPr>
              <a:xfrm rot="5400000" flipH="1">
                <a:off x="118350" y="381318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5" name="Google Shape;2055;p8"/>
              <p:cNvSpPr/>
              <p:nvPr/>
            </p:nvSpPr>
            <p:spPr>
              <a:xfrm rot="5400000" flipH="1">
                <a:off x="118373" y="95972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6" name="Google Shape;2056;p8"/>
              <p:cNvSpPr/>
              <p:nvPr/>
            </p:nvSpPr>
            <p:spPr>
              <a:xfrm rot="5400000" flipH="1">
                <a:off x="118350" y="666638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2057" name="Google Shape;2057;p8"/>
          <p:cNvSpPr txBox="1">
            <a:spLocks noGrp="1"/>
          </p:cNvSpPr>
          <p:nvPr>
            <p:ph type="title"/>
          </p:nvPr>
        </p:nvSpPr>
        <p:spPr>
          <a:xfrm>
            <a:off x="1589275" y="1307100"/>
            <a:ext cx="64086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p9"/>
          <p:cNvSpPr/>
          <p:nvPr/>
        </p:nvSpPr>
        <p:spPr>
          <a:xfrm rot="5400000">
            <a:off x="-2149151" y="2162825"/>
            <a:ext cx="5161800" cy="84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60" name="Google Shape;2060;p9"/>
          <p:cNvSpPr txBox="1">
            <a:spLocks noGrp="1"/>
          </p:cNvSpPr>
          <p:nvPr>
            <p:ph type="title"/>
          </p:nvPr>
        </p:nvSpPr>
        <p:spPr>
          <a:xfrm>
            <a:off x="3911950" y="1543938"/>
            <a:ext cx="4162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61" name="Google Shape;2061;p9"/>
          <p:cNvSpPr txBox="1">
            <a:spLocks noGrp="1"/>
          </p:cNvSpPr>
          <p:nvPr>
            <p:ph type="subTitle" idx="1"/>
          </p:nvPr>
        </p:nvSpPr>
        <p:spPr>
          <a:xfrm>
            <a:off x="4150750" y="2370763"/>
            <a:ext cx="3923400" cy="12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62" name="Google Shape;2062;p9"/>
          <p:cNvGrpSpPr/>
          <p:nvPr/>
        </p:nvGrpSpPr>
        <p:grpSpPr>
          <a:xfrm>
            <a:off x="0" y="-50"/>
            <a:ext cx="725500" cy="5143600"/>
            <a:chOff x="0" y="0"/>
            <a:chExt cx="725500" cy="5143600"/>
          </a:xfrm>
        </p:grpSpPr>
        <p:sp>
          <p:nvSpPr>
            <p:cNvPr id="2063" name="Google Shape;2063;p9"/>
            <p:cNvSpPr/>
            <p:nvPr/>
          </p:nvSpPr>
          <p:spPr>
            <a:xfrm rot="-5400000">
              <a:off x="-2207450" y="2210650"/>
              <a:ext cx="5143500" cy="72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064" name="Google Shape;2064;p9"/>
            <p:cNvGrpSpPr/>
            <p:nvPr/>
          </p:nvGrpSpPr>
          <p:grpSpPr>
            <a:xfrm>
              <a:off x="0" y="0"/>
              <a:ext cx="668044" cy="5143272"/>
              <a:chOff x="-1" y="4694"/>
              <a:chExt cx="667510" cy="5136594"/>
            </a:xfrm>
          </p:grpSpPr>
          <p:sp>
            <p:nvSpPr>
              <p:cNvPr id="2065" name="Google Shape;2065;p9"/>
              <p:cNvSpPr/>
              <p:nvPr/>
            </p:nvSpPr>
            <p:spPr>
              <a:xfrm rot="5400000" flipH="1">
                <a:off x="38066" y="5009263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6" name="Google Shape;2066;p9"/>
              <p:cNvSpPr/>
              <p:nvPr/>
            </p:nvSpPr>
            <p:spPr>
              <a:xfrm rot="5400000" flipH="1">
                <a:off x="38065" y="4285576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7" name="Google Shape;2067;p9"/>
              <p:cNvSpPr/>
              <p:nvPr/>
            </p:nvSpPr>
            <p:spPr>
              <a:xfrm rot="5400000" flipH="1">
                <a:off x="136783" y="4965432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8" name="Google Shape;2068;p9"/>
              <p:cNvSpPr/>
              <p:nvPr/>
            </p:nvSpPr>
            <p:spPr>
              <a:xfrm rot="5400000" flipH="1">
                <a:off x="169716" y="4285578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9" name="Google Shape;2069;p9"/>
              <p:cNvSpPr/>
              <p:nvPr/>
            </p:nvSpPr>
            <p:spPr>
              <a:xfrm rot="5400000" flipH="1">
                <a:off x="169718" y="5009264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0" name="Google Shape;2070;p9"/>
              <p:cNvSpPr/>
              <p:nvPr/>
            </p:nvSpPr>
            <p:spPr>
              <a:xfrm rot="5400000" flipH="1">
                <a:off x="-415247" y="4700399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1" name="Google Shape;2071;p9"/>
              <p:cNvSpPr/>
              <p:nvPr/>
            </p:nvSpPr>
            <p:spPr>
              <a:xfrm rot="5400000" flipH="1">
                <a:off x="136761" y="4680087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2" name="Google Shape;2072;p9"/>
              <p:cNvSpPr/>
              <p:nvPr/>
            </p:nvSpPr>
            <p:spPr>
              <a:xfrm rot="5400000" flipH="1">
                <a:off x="45838" y="4304291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3" name="Google Shape;2073;p9"/>
              <p:cNvSpPr/>
              <p:nvPr/>
            </p:nvSpPr>
            <p:spPr>
              <a:xfrm rot="5400000" flipH="1">
                <a:off x="345553" y="4727296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4" name="Google Shape;2074;p9"/>
              <p:cNvSpPr/>
              <p:nvPr/>
            </p:nvSpPr>
            <p:spPr>
              <a:xfrm rot="5400000" flipH="1">
                <a:off x="-28078" y="4504753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5" name="Google Shape;2075;p9"/>
              <p:cNvSpPr/>
              <p:nvPr/>
            </p:nvSpPr>
            <p:spPr>
              <a:xfrm rot="5400000" flipH="1">
                <a:off x="103573" y="4504755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6" name="Google Shape;2076;p9"/>
              <p:cNvSpPr/>
              <p:nvPr/>
            </p:nvSpPr>
            <p:spPr>
              <a:xfrm rot="5400000" flipH="1">
                <a:off x="56473" y="4543190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7" name="Google Shape;2077;p9"/>
              <p:cNvSpPr/>
              <p:nvPr/>
            </p:nvSpPr>
            <p:spPr>
              <a:xfrm rot="5400000" flipH="1">
                <a:off x="339047" y="4299240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8" name="Google Shape;2078;p9"/>
              <p:cNvSpPr/>
              <p:nvPr/>
            </p:nvSpPr>
            <p:spPr>
              <a:xfrm rot="5400000" flipH="1">
                <a:off x="103575" y="4790076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9" name="Google Shape;2079;p9"/>
              <p:cNvSpPr/>
              <p:nvPr/>
            </p:nvSpPr>
            <p:spPr>
              <a:xfrm rot="5400000" flipH="1">
                <a:off x="45767" y="4589637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0" name="Google Shape;2080;p9"/>
              <p:cNvSpPr/>
              <p:nvPr/>
            </p:nvSpPr>
            <p:spPr>
              <a:xfrm rot="5400000" flipH="1">
                <a:off x="45814" y="4875007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1" name="Google Shape;2081;p9"/>
              <p:cNvSpPr/>
              <p:nvPr/>
            </p:nvSpPr>
            <p:spPr>
              <a:xfrm rot="5400000" flipH="1">
                <a:off x="-28077" y="4790075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2" name="Google Shape;2082;p9"/>
              <p:cNvSpPr/>
              <p:nvPr/>
            </p:nvSpPr>
            <p:spPr>
              <a:xfrm rot="5400000" flipH="1">
                <a:off x="136807" y="4394765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3" name="Google Shape;2083;p9"/>
              <p:cNvSpPr/>
              <p:nvPr/>
            </p:nvSpPr>
            <p:spPr>
              <a:xfrm rot="5400000" flipH="1">
                <a:off x="75763" y="4549543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4" name="Google Shape;2084;p9"/>
              <p:cNvSpPr/>
              <p:nvPr/>
            </p:nvSpPr>
            <p:spPr>
              <a:xfrm rot="5400000" flipH="1">
                <a:off x="-257990" y="4568760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5" name="Google Shape;2085;p9"/>
              <p:cNvSpPr/>
              <p:nvPr/>
            </p:nvSpPr>
            <p:spPr>
              <a:xfrm rot="5400000" flipH="1">
                <a:off x="118350" y="4661776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6" name="Google Shape;2086;p9"/>
              <p:cNvSpPr/>
              <p:nvPr/>
            </p:nvSpPr>
            <p:spPr>
              <a:xfrm rot="5400000" flipH="1">
                <a:off x="118373" y="4376431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7" name="Google Shape;2087;p9"/>
              <p:cNvSpPr/>
              <p:nvPr/>
            </p:nvSpPr>
            <p:spPr>
              <a:xfrm rot="5400000" flipH="1">
                <a:off x="118350" y="4947096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8" name="Google Shape;2088;p9"/>
              <p:cNvSpPr/>
              <p:nvPr/>
            </p:nvSpPr>
            <p:spPr>
              <a:xfrm rot="5400000" flipH="1">
                <a:off x="38066" y="4153171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9" name="Google Shape;2089;p9"/>
              <p:cNvSpPr/>
              <p:nvPr/>
            </p:nvSpPr>
            <p:spPr>
              <a:xfrm rot="5400000" flipH="1">
                <a:off x="38065" y="3429484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0" name="Google Shape;2090;p9"/>
              <p:cNvSpPr/>
              <p:nvPr/>
            </p:nvSpPr>
            <p:spPr>
              <a:xfrm rot="5400000" flipH="1">
                <a:off x="136783" y="4109341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1" name="Google Shape;2091;p9"/>
              <p:cNvSpPr/>
              <p:nvPr/>
            </p:nvSpPr>
            <p:spPr>
              <a:xfrm rot="5400000" flipH="1">
                <a:off x="169716" y="3429486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2" name="Google Shape;2092;p9"/>
              <p:cNvSpPr/>
              <p:nvPr/>
            </p:nvSpPr>
            <p:spPr>
              <a:xfrm rot="5400000" flipH="1">
                <a:off x="169718" y="4153173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3" name="Google Shape;2093;p9"/>
              <p:cNvSpPr/>
              <p:nvPr/>
            </p:nvSpPr>
            <p:spPr>
              <a:xfrm rot="5400000" flipH="1">
                <a:off x="-415247" y="3844307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4" name="Google Shape;2094;p9"/>
              <p:cNvSpPr/>
              <p:nvPr/>
            </p:nvSpPr>
            <p:spPr>
              <a:xfrm rot="5400000" flipH="1">
                <a:off x="136761" y="3823995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5" name="Google Shape;2095;p9"/>
              <p:cNvSpPr/>
              <p:nvPr/>
            </p:nvSpPr>
            <p:spPr>
              <a:xfrm rot="5400000" flipH="1">
                <a:off x="45838" y="3448200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6" name="Google Shape;2096;p9"/>
              <p:cNvSpPr/>
              <p:nvPr/>
            </p:nvSpPr>
            <p:spPr>
              <a:xfrm rot="5400000" flipH="1">
                <a:off x="345553" y="3871205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7" name="Google Shape;2097;p9"/>
              <p:cNvSpPr/>
              <p:nvPr/>
            </p:nvSpPr>
            <p:spPr>
              <a:xfrm rot="5400000" flipH="1">
                <a:off x="-28078" y="3648661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8" name="Google Shape;2098;p9"/>
              <p:cNvSpPr/>
              <p:nvPr/>
            </p:nvSpPr>
            <p:spPr>
              <a:xfrm rot="5400000" flipH="1">
                <a:off x="103573" y="3648663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9" name="Google Shape;2099;p9"/>
              <p:cNvSpPr/>
              <p:nvPr/>
            </p:nvSpPr>
            <p:spPr>
              <a:xfrm rot="5400000" flipH="1">
                <a:off x="56473" y="3687098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0" name="Google Shape;2100;p9"/>
              <p:cNvSpPr/>
              <p:nvPr/>
            </p:nvSpPr>
            <p:spPr>
              <a:xfrm rot="5400000" flipH="1">
                <a:off x="339047" y="3443149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1" name="Google Shape;2101;p9"/>
              <p:cNvSpPr/>
              <p:nvPr/>
            </p:nvSpPr>
            <p:spPr>
              <a:xfrm rot="5400000" flipH="1">
                <a:off x="103575" y="3933984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2" name="Google Shape;2102;p9"/>
              <p:cNvSpPr/>
              <p:nvPr/>
            </p:nvSpPr>
            <p:spPr>
              <a:xfrm rot="5400000" flipH="1">
                <a:off x="45767" y="3733545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3" name="Google Shape;2103;p9"/>
              <p:cNvSpPr/>
              <p:nvPr/>
            </p:nvSpPr>
            <p:spPr>
              <a:xfrm rot="5400000" flipH="1">
                <a:off x="45814" y="4018915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4" name="Google Shape;2104;p9"/>
              <p:cNvSpPr/>
              <p:nvPr/>
            </p:nvSpPr>
            <p:spPr>
              <a:xfrm rot="5400000" flipH="1">
                <a:off x="-28077" y="3933983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5" name="Google Shape;2105;p9"/>
              <p:cNvSpPr/>
              <p:nvPr/>
            </p:nvSpPr>
            <p:spPr>
              <a:xfrm rot="5400000" flipH="1">
                <a:off x="136807" y="3538673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6" name="Google Shape;2106;p9"/>
              <p:cNvSpPr/>
              <p:nvPr/>
            </p:nvSpPr>
            <p:spPr>
              <a:xfrm rot="5400000" flipH="1">
                <a:off x="75763" y="3693451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7" name="Google Shape;2107;p9"/>
              <p:cNvSpPr/>
              <p:nvPr/>
            </p:nvSpPr>
            <p:spPr>
              <a:xfrm rot="5400000" flipH="1">
                <a:off x="-257990" y="3712668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8" name="Google Shape;2108;p9"/>
              <p:cNvSpPr/>
              <p:nvPr/>
            </p:nvSpPr>
            <p:spPr>
              <a:xfrm rot="5400000" flipH="1">
                <a:off x="118350" y="3805685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9" name="Google Shape;2109;p9"/>
              <p:cNvSpPr/>
              <p:nvPr/>
            </p:nvSpPr>
            <p:spPr>
              <a:xfrm rot="5400000" flipH="1">
                <a:off x="118373" y="3520339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0" name="Google Shape;2110;p9"/>
              <p:cNvSpPr/>
              <p:nvPr/>
            </p:nvSpPr>
            <p:spPr>
              <a:xfrm rot="5400000" flipH="1">
                <a:off x="118350" y="4091005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1" name="Google Shape;2111;p9"/>
              <p:cNvSpPr/>
              <p:nvPr/>
            </p:nvSpPr>
            <p:spPr>
              <a:xfrm rot="5400000" flipH="1">
                <a:off x="38066" y="3297079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2" name="Google Shape;2112;p9"/>
              <p:cNvSpPr/>
              <p:nvPr/>
            </p:nvSpPr>
            <p:spPr>
              <a:xfrm rot="5400000" flipH="1">
                <a:off x="38065" y="2573393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3" name="Google Shape;2113;p9"/>
              <p:cNvSpPr/>
              <p:nvPr/>
            </p:nvSpPr>
            <p:spPr>
              <a:xfrm rot="5400000" flipH="1">
                <a:off x="136783" y="3253249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4" name="Google Shape;2114;p9"/>
              <p:cNvSpPr/>
              <p:nvPr/>
            </p:nvSpPr>
            <p:spPr>
              <a:xfrm rot="5400000" flipH="1">
                <a:off x="169716" y="2573394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5" name="Google Shape;2115;p9"/>
              <p:cNvSpPr/>
              <p:nvPr/>
            </p:nvSpPr>
            <p:spPr>
              <a:xfrm rot="5400000" flipH="1">
                <a:off x="169718" y="3297081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6" name="Google Shape;2116;p9"/>
              <p:cNvSpPr/>
              <p:nvPr/>
            </p:nvSpPr>
            <p:spPr>
              <a:xfrm rot="5400000" flipH="1">
                <a:off x="-415247" y="2988216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7" name="Google Shape;2117;p9"/>
              <p:cNvSpPr/>
              <p:nvPr/>
            </p:nvSpPr>
            <p:spPr>
              <a:xfrm rot="5400000" flipH="1">
                <a:off x="136761" y="2967903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8" name="Google Shape;2118;p9"/>
              <p:cNvSpPr/>
              <p:nvPr/>
            </p:nvSpPr>
            <p:spPr>
              <a:xfrm rot="5400000" flipH="1">
                <a:off x="45838" y="2592108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9" name="Google Shape;2119;p9"/>
              <p:cNvSpPr/>
              <p:nvPr/>
            </p:nvSpPr>
            <p:spPr>
              <a:xfrm rot="5400000" flipH="1">
                <a:off x="345553" y="3015113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0" name="Google Shape;2120;p9"/>
              <p:cNvSpPr/>
              <p:nvPr/>
            </p:nvSpPr>
            <p:spPr>
              <a:xfrm rot="5400000" flipH="1">
                <a:off x="-28078" y="2792570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1" name="Google Shape;2121;p9"/>
              <p:cNvSpPr/>
              <p:nvPr/>
            </p:nvSpPr>
            <p:spPr>
              <a:xfrm rot="5400000" flipH="1">
                <a:off x="103573" y="2792571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2" name="Google Shape;2122;p9"/>
              <p:cNvSpPr/>
              <p:nvPr/>
            </p:nvSpPr>
            <p:spPr>
              <a:xfrm rot="5400000" flipH="1">
                <a:off x="56473" y="2831007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3" name="Google Shape;2123;p9"/>
              <p:cNvSpPr/>
              <p:nvPr/>
            </p:nvSpPr>
            <p:spPr>
              <a:xfrm rot="5400000" flipH="1">
                <a:off x="339047" y="2587057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4" name="Google Shape;2124;p9"/>
              <p:cNvSpPr/>
              <p:nvPr/>
            </p:nvSpPr>
            <p:spPr>
              <a:xfrm rot="5400000" flipH="1">
                <a:off x="103575" y="3077893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5" name="Google Shape;2125;p9"/>
              <p:cNvSpPr/>
              <p:nvPr/>
            </p:nvSpPr>
            <p:spPr>
              <a:xfrm rot="5400000" flipH="1">
                <a:off x="45767" y="2877454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6" name="Google Shape;2126;p9"/>
              <p:cNvSpPr/>
              <p:nvPr/>
            </p:nvSpPr>
            <p:spPr>
              <a:xfrm rot="5400000" flipH="1">
                <a:off x="45814" y="3162823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7" name="Google Shape;2127;p9"/>
              <p:cNvSpPr/>
              <p:nvPr/>
            </p:nvSpPr>
            <p:spPr>
              <a:xfrm rot="5400000" flipH="1">
                <a:off x="-28077" y="3077891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8" name="Google Shape;2128;p9"/>
              <p:cNvSpPr/>
              <p:nvPr/>
            </p:nvSpPr>
            <p:spPr>
              <a:xfrm rot="5400000" flipH="1">
                <a:off x="136807" y="2682582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9" name="Google Shape;2129;p9"/>
              <p:cNvSpPr/>
              <p:nvPr/>
            </p:nvSpPr>
            <p:spPr>
              <a:xfrm rot="5400000" flipH="1">
                <a:off x="75763" y="2837359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0" name="Google Shape;2130;p9"/>
              <p:cNvSpPr/>
              <p:nvPr/>
            </p:nvSpPr>
            <p:spPr>
              <a:xfrm rot="5400000" flipH="1">
                <a:off x="-257990" y="2856577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1" name="Google Shape;2131;p9"/>
              <p:cNvSpPr/>
              <p:nvPr/>
            </p:nvSpPr>
            <p:spPr>
              <a:xfrm rot="5400000" flipH="1">
                <a:off x="118350" y="2949593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2" name="Google Shape;2132;p9"/>
              <p:cNvSpPr/>
              <p:nvPr/>
            </p:nvSpPr>
            <p:spPr>
              <a:xfrm rot="5400000" flipH="1">
                <a:off x="118373" y="2664247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3" name="Google Shape;2133;p9"/>
              <p:cNvSpPr/>
              <p:nvPr/>
            </p:nvSpPr>
            <p:spPr>
              <a:xfrm rot="5400000" flipH="1">
                <a:off x="118350" y="3234913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4" name="Google Shape;2134;p9"/>
              <p:cNvSpPr/>
              <p:nvPr/>
            </p:nvSpPr>
            <p:spPr>
              <a:xfrm rot="5400000" flipH="1">
                <a:off x="38066" y="2440988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5" name="Google Shape;2135;p9"/>
              <p:cNvSpPr/>
              <p:nvPr/>
            </p:nvSpPr>
            <p:spPr>
              <a:xfrm rot="5400000" flipH="1">
                <a:off x="38065" y="1717301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6" name="Google Shape;2136;p9"/>
              <p:cNvSpPr/>
              <p:nvPr/>
            </p:nvSpPr>
            <p:spPr>
              <a:xfrm rot="5400000" flipH="1">
                <a:off x="136783" y="2397157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7" name="Google Shape;2137;p9"/>
              <p:cNvSpPr/>
              <p:nvPr/>
            </p:nvSpPr>
            <p:spPr>
              <a:xfrm rot="5400000" flipH="1">
                <a:off x="169716" y="1717303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8" name="Google Shape;2138;p9"/>
              <p:cNvSpPr/>
              <p:nvPr/>
            </p:nvSpPr>
            <p:spPr>
              <a:xfrm rot="5400000" flipH="1">
                <a:off x="169718" y="2440989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9" name="Google Shape;2139;p9"/>
              <p:cNvSpPr/>
              <p:nvPr/>
            </p:nvSpPr>
            <p:spPr>
              <a:xfrm rot="5400000" flipH="1">
                <a:off x="-415247" y="2132124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0" name="Google Shape;2140;p9"/>
              <p:cNvSpPr/>
              <p:nvPr/>
            </p:nvSpPr>
            <p:spPr>
              <a:xfrm rot="5400000" flipH="1">
                <a:off x="136761" y="2111812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1" name="Google Shape;2141;p9"/>
              <p:cNvSpPr/>
              <p:nvPr/>
            </p:nvSpPr>
            <p:spPr>
              <a:xfrm rot="5400000" flipH="1">
                <a:off x="45838" y="1736016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2" name="Google Shape;2142;p9"/>
              <p:cNvSpPr/>
              <p:nvPr/>
            </p:nvSpPr>
            <p:spPr>
              <a:xfrm rot="5400000" flipH="1">
                <a:off x="345553" y="2159021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3" name="Google Shape;2143;p9"/>
              <p:cNvSpPr/>
              <p:nvPr/>
            </p:nvSpPr>
            <p:spPr>
              <a:xfrm rot="5400000" flipH="1">
                <a:off x="-28078" y="1936478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4" name="Google Shape;2144;p9"/>
              <p:cNvSpPr/>
              <p:nvPr/>
            </p:nvSpPr>
            <p:spPr>
              <a:xfrm rot="5400000" flipH="1">
                <a:off x="103573" y="1936479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5" name="Google Shape;2145;p9"/>
              <p:cNvSpPr/>
              <p:nvPr/>
            </p:nvSpPr>
            <p:spPr>
              <a:xfrm rot="5400000" flipH="1">
                <a:off x="56473" y="1974915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6" name="Google Shape;2146;p9"/>
              <p:cNvSpPr/>
              <p:nvPr/>
            </p:nvSpPr>
            <p:spPr>
              <a:xfrm rot="5400000" flipH="1">
                <a:off x="339047" y="1730965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7" name="Google Shape;2147;p9"/>
              <p:cNvSpPr/>
              <p:nvPr/>
            </p:nvSpPr>
            <p:spPr>
              <a:xfrm rot="5400000" flipH="1">
                <a:off x="103575" y="2221801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8" name="Google Shape;2148;p9"/>
              <p:cNvSpPr/>
              <p:nvPr/>
            </p:nvSpPr>
            <p:spPr>
              <a:xfrm rot="5400000" flipH="1">
                <a:off x="45767" y="2021362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9" name="Google Shape;2149;p9"/>
              <p:cNvSpPr/>
              <p:nvPr/>
            </p:nvSpPr>
            <p:spPr>
              <a:xfrm rot="5400000" flipH="1">
                <a:off x="45814" y="2306732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0" name="Google Shape;2150;p9"/>
              <p:cNvSpPr/>
              <p:nvPr/>
            </p:nvSpPr>
            <p:spPr>
              <a:xfrm rot="5400000" flipH="1">
                <a:off x="-28077" y="2221799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1" name="Google Shape;2151;p9"/>
              <p:cNvSpPr/>
              <p:nvPr/>
            </p:nvSpPr>
            <p:spPr>
              <a:xfrm rot="5400000" flipH="1">
                <a:off x="136807" y="1826490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2" name="Google Shape;2152;p9"/>
              <p:cNvSpPr/>
              <p:nvPr/>
            </p:nvSpPr>
            <p:spPr>
              <a:xfrm rot="5400000" flipH="1">
                <a:off x="75763" y="1981268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3" name="Google Shape;2153;p9"/>
              <p:cNvSpPr/>
              <p:nvPr/>
            </p:nvSpPr>
            <p:spPr>
              <a:xfrm rot="5400000" flipH="1">
                <a:off x="-257990" y="2000485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4" name="Google Shape;2154;p9"/>
              <p:cNvSpPr/>
              <p:nvPr/>
            </p:nvSpPr>
            <p:spPr>
              <a:xfrm rot="5400000" flipH="1">
                <a:off x="118350" y="2093501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5" name="Google Shape;2155;p9"/>
              <p:cNvSpPr/>
              <p:nvPr/>
            </p:nvSpPr>
            <p:spPr>
              <a:xfrm rot="5400000" flipH="1">
                <a:off x="118373" y="1808156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6" name="Google Shape;2156;p9"/>
              <p:cNvSpPr/>
              <p:nvPr/>
            </p:nvSpPr>
            <p:spPr>
              <a:xfrm rot="5400000" flipH="1">
                <a:off x="118350" y="2378821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7" name="Google Shape;2157;p9"/>
              <p:cNvSpPr/>
              <p:nvPr/>
            </p:nvSpPr>
            <p:spPr>
              <a:xfrm rot="5400000" flipH="1">
                <a:off x="38066" y="1584896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8" name="Google Shape;2158;p9"/>
              <p:cNvSpPr/>
              <p:nvPr/>
            </p:nvSpPr>
            <p:spPr>
              <a:xfrm rot="5400000" flipH="1">
                <a:off x="38065" y="861209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9" name="Google Shape;2159;p9"/>
              <p:cNvSpPr/>
              <p:nvPr/>
            </p:nvSpPr>
            <p:spPr>
              <a:xfrm rot="5400000" flipH="1">
                <a:off x="136783" y="1541066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0" name="Google Shape;2160;p9"/>
              <p:cNvSpPr/>
              <p:nvPr/>
            </p:nvSpPr>
            <p:spPr>
              <a:xfrm rot="5400000" flipH="1">
                <a:off x="169716" y="861211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1" name="Google Shape;2161;p9"/>
              <p:cNvSpPr/>
              <p:nvPr/>
            </p:nvSpPr>
            <p:spPr>
              <a:xfrm rot="5400000" flipH="1">
                <a:off x="169718" y="1584897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2" name="Google Shape;2162;p9"/>
              <p:cNvSpPr/>
              <p:nvPr/>
            </p:nvSpPr>
            <p:spPr>
              <a:xfrm rot="5400000" flipH="1">
                <a:off x="-415247" y="1276032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3" name="Google Shape;2163;p9"/>
              <p:cNvSpPr/>
              <p:nvPr/>
            </p:nvSpPr>
            <p:spPr>
              <a:xfrm rot="5400000" flipH="1">
                <a:off x="136761" y="1255720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4" name="Google Shape;2164;p9"/>
              <p:cNvSpPr/>
              <p:nvPr/>
            </p:nvSpPr>
            <p:spPr>
              <a:xfrm rot="5400000" flipH="1">
                <a:off x="45838" y="879924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5" name="Google Shape;2165;p9"/>
              <p:cNvSpPr/>
              <p:nvPr/>
            </p:nvSpPr>
            <p:spPr>
              <a:xfrm rot="5400000" flipH="1">
                <a:off x="345553" y="1302930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6" name="Google Shape;2166;p9"/>
              <p:cNvSpPr/>
              <p:nvPr/>
            </p:nvSpPr>
            <p:spPr>
              <a:xfrm rot="5400000" flipH="1">
                <a:off x="-28078" y="1080386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7" name="Google Shape;2167;p9"/>
              <p:cNvSpPr/>
              <p:nvPr/>
            </p:nvSpPr>
            <p:spPr>
              <a:xfrm rot="5400000" flipH="1">
                <a:off x="103573" y="1080388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8" name="Google Shape;2168;p9"/>
              <p:cNvSpPr/>
              <p:nvPr/>
            </p:nvSpPr>
            <p:spPr>
              <a:xfrm rot="5400000" flipH="1">
                <a:off x="56473" y="1118823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9" name="Google Shape;2169;p9"/>
              <p:cNvSpPr/>
              <p:nvPr/>
            </p:nvSpPr>
            <p:spPr>
              <a:xfrm rot="5400000" flipH="1">
                <a:off x="339047" y="874874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0" name="Google Shape;2170;p9"/>
              <p:cNvSpPr/>
              <p:nvPr/>
            </p:nvSpPr>
            <p:spPr>
              <a:xfrm rot="5400000" flipH="1">
                <a:off x="103575" y="1365709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1" name="Google Shape;2171;p9"/>
              <p:cNvSpPr/>
              <p:nvPr/>
            </p:nvSpPr>
            <p:spPr>
              <a:xfrm rot="5400000" flipH="1">
                <a:off x="45767" y="1165270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2" name="Google Shape;2172;p9"/>
              <p:cNvSpPr/>
              <p:nvPr/>
            </p:nvSpPr>
            <p:spPr>
              <a:xfrm rot="5400000" flipH="1">
                <a:off x="45814" y="1450640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3" name="Google Shape;2173;p9"/>
              <p:cNvSpPr/>
              <p:nvPr/>
            </p:nvSpPr>
            <p:spPr>
              <a:xfrm rot="5400000" flipH="1">
                <a:off x="-28077" y="1365708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4" name="Google Shape;2174;p9"/>
              <p:cNvSpPr/>
              <p:nvPr/>
            </p:nvSpPr>
            <p:spPr>
              <a:xfrm rot="5400000" flipH="1">
                <a:off x="136807" y="970398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5" name="Google Shape;2175;p9"/>
              <p:cNvSpPr/>
              <p:nvPr/>
            </p:nvSpPr>
            <p:spPr>
              <a:xfrm rot="5400000" flipH="1">
                <a:off x="75763" y="1125176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6" name="Google Shape;2176;p9"/>
              <p:cNvSpPr/>
              <p:nvPr/>
            </p:nvSpPr>
            <p:spPr>
              <a:xfrm rot="5400000" flipH="1">
                <a:off x="-257990" y="1144393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7" name="Google Shape;2177;p9"/>
              <p:cNvSpPr/>
              <p:nvPr/>
            </p:nvSpPr>
            <p:spPr>
              <a:xfrm rot="5400000" flipH="1">
                <a:off x="118350" y="1237409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8" name="Google Shape;2178;p9"/>
              <p:cNvSpPr/>
              <p:nvPr/>
            </p:nvSpPr>
            <p:spPr>
              <a:xfrm rot="5400000" flipH="1">
                <a:off x="118373" y="952064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9" name="Google Shape;2179;p9"/>
              <p:cNvSpPr/>
              <p:nvPr/>
            </p:nvSpPr>
            <p:spPr>
              <a:xfrm rot="5400000" flipH="1">
                <a:off x="118350" y="1522730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0" name="Google Shape;2180;p9"/>
              <p:cNvSpPr/>
              <p:nvPr/>
            </p:nvSpPr>
            <p:spPr>
              <a:xfrm rot="5400000" flipH="1">
                <a:off x="38066" y="728804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1" name="Google Shape;2181;p9"/>
              <p:cNvSpPr/>
              <p:nvPr/>
            </p:nvSpPr>
            <p:spPr>
              <a:xfrm rot="5400000" flipH="1">
                <a:off x="38065" y="5118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2" name="Google Shape;2182;p9"/>
              <p:cNvSpPr/>
              <p:nvPr/>
            </p:nvSpPr>
            <p:spPr>
              <a:xfrm rot="5400000" flipH="1">
                <a:off x="136783" y="684974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3" name="Google Shape;2183;p9"/>
              <p:cNvSpPr/>
              <p:nvPr/>
            </p:nvSpPr>
            <p:spPr>
              <a:xfrm rot="5400000" flipH="1">
                <a:off x="169716" y="5119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4" name="Google Shape;2184;p9"/>
              <p:cNvSpPr/>
              <p:nvPr/>
            </p:nvSpPr>
            <p:spPr>
              <a:xfrm rot="5400000" flipH="1">
                <a:off x="169718" y="728806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5" name="Google Shape;2185;p9"/>
              <p:cNvSpPr/>
              <p:nvPr/>
            </p:nvSpPr>
            <p:spPr>
              <a:xfrm rot="5400000" flipH="1">
                <a:off x="-415247" y="419941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6" name="Google Shape;2186;p9"/>
              <p:cNvSpPr/>
              <p:nvPr/>
            </p:nvSpPr>
            <p:spPr>
              <a:xfrm rot="5400000" flipH="1">
                <a:off x="136761" y="399628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7" name="Google Shape;2187;p9"/>
              <p:cNvSpPr/>
              <p:nvPr/>
            </p:nvSpPr>
            <p:spPr>
              <a:xfrm rot="5400000" flipH="1">
                <a:off x="45838" y="23833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8" name="Google Shape;2188;p9"/>
              <p:cNvSpPr/>
              <p:nvPr/>
            </p:nvSpPr>
            <p:spPr>
              <a:xfrm rot="5400000" flipH="1">
                <a:off x="345553" y="446838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9" name="Google Shape;2189;p9"/>
              <p:cNvSpPr/>
              <p:nvPr/>
            </p:nvSpPr>
            <p:spPr>
              <a:xfrm rot="5400000" flipH="1">
                <a:off x="-28078" y="224294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0" name="Google Shape;2190;p9"/>
              <p:cNvSpPr/>
              <p:nvPr/>
            </p:nvSpPr>
            <p:spPr>
              <a:xfrm rot="5400000" flipH="1">
                <a:off x="103573" y="224296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1" name="Google Shape;2191;p9"/>
              <p:cNvSpPr/>
              <p:nvPr/>
            </p:nvSpPr>
            <p:spPr>
              <a:xfrm rot="5400000" flipH="1">
                <a:off x="56473" y="262731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2" name="Google Shape;2192;p9"/>
              <p:cNvSpPr/>
              <p:nvPr/>
            </p:nvSpPr>
            <p:spPr>
              <a:xfrm rot="5400000" flipH="1">
                <a:off x="339047" y="18782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3" name="Google Shape;2193;p9"/>
              <p:cNvSpPr/>
              <p:nvPr/>
            </p:nvSpPr>
            <p:spPr>
              <a:xfrm rot="5400000" flipH="1">
                <a:off x="103575" y="509618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4" name="Google Shape;2194;p9"/>
              <p:cNvSpPr/>
              <p:nvPr/>
            </p:nvSpPr>
            <p:spPr>
              <a:xfrm rot="5400000" flipH="1">
                <a:off x="45767" y="309178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5" name="Google Shape;2195;p9"/>
              <p:cNvSpPr/>
              <p:nvPr/>
            </p:nvSpPr>
            <p:spPr>
              <a:xfrm rot="5400000" flipH="1">
                <a:off x="45814" y="594548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6" name="Google Shape;2196;p9"/>
              <p:cNvSpPr/>
              <p:nvPr/>
            </p:nvSpPr>
            <p:spPr>
              <a:xfrm rot="5400000" flipH="1">
                <a:off x="-28077" y="509616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7" name="Google Shape;2197;p9"/>
              <p:cNvSpPr/>
              <p:nvPr/>
            </p:nvSpPr>
            <p:spPr>
              <a:xfrm rot="5400000" flipH="1">
                <a:off x="136807" y="114307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8" name="Google Shape;2198;p9"/>
              <p:cNvSpPr/>
              <p:nvPr/>
            </p:nvSpPr>
            <p:spPr>
              <a:xfrm rot="5400000" flipH="1">
                <a:off x="75763" y="269084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9" name="Google Shape;2199;p9"/>
              <p:cNvSpPr/>
              <p:nvPr/>
            </p:nvSpPr>
            <p:spPr>
              <a:xfrm rot="5400000" flipH="1">
                <a:off x="-257990" y="288302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0" name="Google Shape;2200;p9"/>
              <p:cNvSpPr/>
              <p:nvPr/>
            </p:nvSpPr>
            <p:spPr>
              <a:xfrm rot="5400000" flipH="1">
                <a:off x="118350" y="381318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1" name="Google Shape;2201;p9"/>
              <p:cNvSpPr/>
              <p:nvPr/>
            </p:nvSpPr>
            <p:spPr>
              <a:xfrm rot="5400000" flipH="1">
                <a:off x="118373" y="95972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2" name="Google Shape;2202;p9"/>
              <p:cNvSpPr/>
              <p:nvPr/>
            </p:nvSpPr>
            <p:spPr>
              <a:xfrm rot="5400000" flipH="1">
                <a:off x="118350" y="666638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2" name="Google Shape;2722;p13"/>
          <p:cNvSpPr/>
          <p:nvPr/>
        </p:nvSpPr>
        <p:spPr>
          <a:xfrm>
            <a:off x="731275" y="-1750"/>
            <a:ext cx="4233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723" name="Google Shape;2723;p13"/>
          <p:cNvGrpSpPr/>
          <p:nvPr/>
        </p:nvGrpSpPr>
        <p:grpSpPr>
          <a:xfrm>
            <a:off x="0" y="-50"/>
            <a:ext cx="725500" cy="5143600"/>
            <a:chOff x="0" y="0"/>
            <a:chExt cx="725500" cy="5143600"/>
          </a:xfrm>
        </p:grpSpPr>
        <p:sp>
          <p:nvSpPr>
            <p:cNvPr id="2724" name="Google Shape;2724;p13"/>
            <p:cNvSpPr/>
            <p:nvPr/>
          </p:nvSpPr>
          <p:spPr>
            <a:xfrm rot="-5400000">
              <a:off x="-2207450" y="2210650"/>
              <a:ext cx="5143500" cy="72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725" name="Google Shape;2725;p13"/>
            <p:cNvGrpSpPr/>
            <p:nvPr/>
          </p:nvGrpSpPr>
          <p:grpSpPr>
            <a:xfrm>
              <a:off x="0" y="0"/>
              <a:ext cx="668044" cy="5143272"/>
              <a:chOff x="-1" y="4694"/>
              <a:chExt cx="667510" cy="5136594"/>
            </a:xfrm>
          </p:grpSpPr>
          <p:sp>
            <p:nvSpPr>
              <p:cNvPr id="2726" name="Google Shape;2726;p13"/>
              <p:cNvSpPr/>
              <p:nvPr/>
            </p:nvSpPr>
            <p:spPr>
              <a:xfrm rot="5400000" flipH="1">
                <a:off x="38066" y="5009263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27" name="Google Shape;2727;p13"/>
              <p:cNvSpPr/>
              <p:nvPr/>
            </p:nvSpPr>
            <p:spPr>
              <a:xfrm rot="5400000" flipH="1">
                <a:off x="38065" y="4285576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28" name="Google Shape;2728;p13"/>
              <p:cNvSpPr/>
              <p:nvPr/>
            </p:nvSpPr>
            <p:spPr>
              <a:xfrm rot="5400000" flipH="1">
                <a:off x="136783" y="4965432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29" name="Google Shape;2729;p13"/>
              <p:cNvSpPr/>
              <p:nvPr/>
            </p:nvSpPr>
            <p:spPr>
              <a:xfrm rot="5400000" flipH="1">
                <a:off x="169716" y="4285578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30" name="Google Shape;2730;p13"/>
              <p:cNvSpPr/>
              <p:nvPr/>
            </p:nvSpPr>
            <p:spPr>
              <a:xfrm rot="5400000" flipH="1">
                <a:off x="169718" y="5009264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31" name="Google Shape;2731;p13"/>
              <p:cNvSpPr/>
              <p:nvPr/>
            </p:nvSpPr>
            <p:spPr>
              <a:xfrm rot="5400000" flipH="1">
                <a:off x="-415247" y="4700399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32" name="Google Shape;2732;p13"/>
              <p:cNvSpPr/>
              <p:nvPr/>
            </p:nvSpPr>
            <p:spPr>
              <a:xfrm rot="5400000" flipH="1">
                <a:off x="136761" y="4680087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33" name="Google Shape;2733;p13"/>
              <p:cNvSpPr/>
              <p:nvPr/>
            </p:nvSpPr>
            <p:spPr>
              <a:xfrm rot="5400000" flipH="1">
                <a:off x="45838" y="4304291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34" name="Google Shape;2734;p13"/>
              <p:cNvSpPr/>
              <p:nvPr/>
            </p:nvSpPr>
            <p:spPr>
              <a:xfrm rot="5400000" flipH="1">
                <a:off x="345553" y="4727296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35" name="Google Shape;2735;p13"/>
              <p:cNvSpPr/>
              <p:nvPr/>
            </p:nvSpPr>
            <p:spPr>
              <a:xfrm rot="5400000" flipH="1">
                <a:off x="-28078" y="4504753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36" name="Google Shape;2736;p13"/>
              <p:cNvSpPr/>
              <p:nvPr/>
            </p:nvSpPr>
            <p:spPr>
              <a:xfrm rot="5400000" flipH="1">
                <a:off x="103573" y="4504755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37" name="Google Shape;2737;p13"/>
              <p:cNvSpPr/>
              <p:nvPr/>
            </p:nvSpPr>
            <p:spPr>
              <a:xfrm rot="5400000" flipH="1">
                <a:off x="56473" y="4543190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38" name="Google Shape;2738;p13"/>
              <p:cNvSpPr/>
              <p:nvPr/>
            </p:nvSpPr>
            <p:spPr>
              <a:xfrm rot="5400000" flipH="1">
                <a:off x="339047" y="4299240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39" name="Google Shape;2739;p13"/>
              <p:cNvSpPr/>
              <p:nvPr/>
            </p:nvSpPr>
            <p:spPr>
              <a:xfrm rot="5400000" flipH="1">
                <a:off x="103575" y="4790076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40" name="Google Shape;2740;p13"/>
              <p:cNvSpPr/>
              <p:nvPr/>
            </p:nvSpPr>
            <p:spPr>
              <a:xfrm rot="5400000" flipH="1">
                <a:off x="45767" y="4589637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41" name="Google Shape;2741;p13"/>
              <p:cNvSpPr/>
              <p:nvPr/>
            </p:nvSpPr>
            <p:spPr>
              <a:xfrm rot="5400000" flipH="1">
                <a:off x="45814" y="4875007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42" name="Google Shape;2742;p13"/>
              <p:cNvSpPr/>
              <p:nvPr/>
            </p:nvSpPr>
            <p:spPr>
              <a:xfrm rot="5400000" flipH="1">
                <a:off x="-28077" y="4790075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43" name="Google Shape;2743;p13"/>
              <p:cNvSpPr/>
              <p:nvPr/>
            </p:nvSpPr>
            <p:spPr>
              <a:xfrm rot="5400000" flipH="1">
                <a:off x="136807" y="4394765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44" name="Google Shape;2744;p13"/>
              <p:cNvSpPr/>
              <p:nvPr/>
            </p:nvSpPr>
            <p:spPr>
              <a:xfrm rot="5400000" flipH="1">
                <a:off x="75763" y="4549543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45" name="Google Shape;2745;p13"/>
              <p:cNvSpPr/>
              <p:nvPr/>
            </p:nvSpPr>
            <p:spPr>
              <a:xfrm rot="5400000" flipH="1">
                <a:off x="-257990" y="4568760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46" name="Google Shape;2746;p13"/>
              <p:cNvSpPr/>
              <p:nvPr/>
            </p:nvSpPr>
            <p:spPr>
              <a:xfrm rot="5400000" flipH="1">
                <a:off x="118350" y="4661776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47" name="Google Shape;2747;p13"/>
              <p:cNvSpPr/>
              <p:nvPr/>
            </p:nvSpPr>
            <p:spPr>
              <a:xfrm rot="5400000" flipH="1">
                <a:off x="118373" y="4376431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48" name="Google Shape;2748;p13"/>
              <p:cNvSpPr/>
              <p:nvPr/>
            </p:nvSpPr>
            <p:spPr>
              <a:xfrm rot="5400000" flipH="1">
                <a:off x="118350" y="4947096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49" name="Google Shape;2749;p13"/>
              <p:cNvSpPr/>
              <p:nvPr/>
            </p:nvSpPr>
            <p:spPr>
              <a:xfrm rot="5400000" flipH="1">
                <a:off x="38066" y="4153171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50" name="Google Shape;2750;p13"/>
              <p:cNvSpPr/>
              <p:nvPr/>
            </p:nvSpPr>
            <p:spPr>
              <a:xfrm rot="5400000" flipH="1">
                <a:off x="38065" y="3429484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51" name="Google Shape;2751;p13"/>
              <p:cNvSpPr/>
              <p:nvPr/>
            </p:nvSpPr>
            <p:spPr>
              <a:xfrm rot="5400000" flipH="1">
                <a:off x="136783" y="4109341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52" name="Google Shape;2752;p13"/>
              <p:cNvSpPr/>
              <p:nvPr/>
            </p:nvSpPr>
            <p:spPr>
              <a:xfrm rot="5400000" flipH="1">
                <a:off x="169716" y="3429486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53" name="Google Shape;2753;p13"/>
              <p:cNvSpPr/>
              <p:nvPr/>
            </p:nvSpPr>
            <p:spPr>
              <a:xfrm rot="5400000" flipH="1">
                <a:off x="169718" y="4153173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54" name="Google Shape;2754;p13"/>
              <p:cNvSpPr/>
              <p:nvPr/>
            </p:nvSpPr>
            <p:spPr>
              <a:xfrm rot="5400000" flipH="1">
                <a:off x="-415247" y="3844307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55" name="Google Shape;2755;p13"/>
              <p:cNvSpPr/>
              <p:nvPr/>
            </p:nvSpPr>
            <p:spPr>
              <a:xfrm rot="5400000" flipH="1">
                <a:off x="136761" y="3823995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56" name="Google Shape;2756;p13"/>
              <p:cNvSpPr/>
              <p:nvPr/>
            </p:nvSpPr>
            <p:spPr>
              <a:xfrm rot="5400000" flipH="1">
                <a:off x="45838" y="3448200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57" name="Google Shape;2757;p13"/>
              <p:cNvSpPr/>
              <p:nvPr/>
            </p:nvSpPr>
            <p:spPr>
              <a:xfrm rot="5400000" flipH="1">
                <a:off x="345553" y="3871205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58" name="Google Shape;2758;p13"/>
              <p:cNvSpPr/>
              <p:nvPr/>
            </p:nvSpPr>
            <p:spPr>
              <a:xfrm rot="5400000" flipH="1">
                <a:off x="-28078" y="3648661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59" name="Google Shape;2759;p13"/>
              <p:cNvSpPr/>
              <p:nvPr/>
            </p:nvSpPr>
            <p:spPr>
              <a:xfrm rot="5400000" flipH="1">
                <a:off x="103573" y="3648663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60" name="Google Shape;2760;p13"/>
              <p:cNvSpPr/>
              <p:nvPr/>
            </p:nvSpPr>
            <p:spPr>
              <a:xfrm rot="5400000" flipH="1">
                <a:off x="56473" y="3687098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61" name="Google Shape;2761;p13"/>
              <p:cNvSpPr/>
              <p:nvPr/>
            </p:nvSpPr>
            <p:spPr>
              <a:xfrm rot="5400000" flipH="1">
                <a:off x="339047" y="3443149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62" name="Google Shape;2762;p13"/>
              <p:cNvSpPr/>
              <p:nvPr/>
            </p:nvSpPr>
            <p:spPr>
              <a:xfrm rot="5400000" flipH="1">
                <a:off x="103575" y="3933984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63" name="Google Shape;2763;p13"/>
              <p:cNvSpPr/>
              <p:nvPr/>
            </p:nvSpPr>
            <p:spPr>
              <a:xfrm rot="5400000" flipH="1">
                <a:off x="45767" y="3733545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64" name="Google Shape;2764;p13"/>
              <p:cNvSpPr/>
              <p:nvPr/>
            </p:nvSpPr>
            <p:spPr>
              <a:xfrm rot="5400000" flipH="1">
                <a:off x="45814" y="4018915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65" name="Google Shape;2765;p13"/>
              <p:cNvSpPr/>
              <p:nvPr/>
            </p:nvSpPr>
            <p:spPr>
              <a:xfrm rot="5400000" flipH="1">
                <a:off x="-28077" y="3933983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66" name="Google Shape;2766;p13"/>
              <p:cNvSpPr/>
              <p:nvPr/>
            </p:nvSpPr>
            <p:spPr>
              <a:xfrm rot="5400000" flipH="1">
                <a:off x="136807" y="3538673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67" name="Google Shape;2767;p13"/>
              <p:cNvSpPr/>
              <p:nvPr/>
            </p:nvSpPr>
            <p:spPr>
              <a:xfrm rot="5400000" flipH="1">
                <a:off x="75763" y="3693451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68" name="Google Shape;2768;p13"/>
              <p:cNvSpPr/>
              <p:nvPr/>
            </p:nvSpPr>
            <p:spPr>
              <a:xfrm rot="5400000" flipH="1">
                <a:off x="-257990" y="3712668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69" name="Google Shape;2769;p13"/>
              <p:cNvSpPr/>
              <p:nvPr/>
            </p:nvSpPr>
            <p:spPr>
              <a:xfrm rot="5400000" flipH="1">
                <a:off x="118350" y="3805685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70" name="Google Shape;2770;p13"/>
              <p:cNvSpPr/>
              <p:nvPr/>
            </p:nvSpPr>
            <p:spPr>
              <a:xfrm rot="5400000" flipH="1">
                <a:off x="118373" y="3520339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71" name="Google Shape;2771;p13"/>
              <p:cNvSpPr/>
              <p:nvPr/>
            </p:nvSpPr>
            <p:spPr>
              <a:xfrm rot="5400000" flipH="1">
                <a:off x="118350" y="4091005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72" name="Google Shape;2772;p13"/>
              <p:cNvSpPr/>
              <p:nvPr/>
            </p:nvSpPr>
            <p:spPr>
              <a:xfrm rot="5400000" flipH="1">
                <a:off x="38066" y="3297079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73" name="Google Shape;2773;p13"/>
              <p:cNvSpPr/>
              <p:nvPr/>
            </p:nvSpPr>
            <p:spPr>
              <a:xfrm rot="5400000" flipH="1">
                <a:off x="38065" y="2573393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74" name="Google Shape;2774;p13"/>
              <p:cNvSpPr/>
              <p:nvPr/>
            </p:nvSpPr>
            <p:spPr>
              <a:xfrm rot="5400000" flipH="1">
                <a:off x="136783" y="3253249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75" name="Google Shape;2775;p13"/>
              <p:cNvSpPr/>
              <p:nvPr/>
            </p:nvSpPr>
            <p:spPr>
              <a:xfrm rot="5400000" flipH="1">
                <a:off x="169716" y="2573394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76" name="Google Shape;2776;p13"/>
              <p:cNvSpPr/>
              <p:nvPr/>
            </p:nvSpPr>
            <p:spPr>
              <a:xfrm rot="5400000" flipH="1">
                <a:off x="169718" y="3297081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77" name="Google Shape;2777;p13"/>
              <p:cNvSpPr/>
              <p:nvPr/>
            </p:nvSpPr>
            <p:spPr>
              <a:xfrm rot="5400000" flipH="1">
                <a:off x="-415247" y="2988216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78" name="Google Shape;2778;p13"/>
              <p:cNvSpPr/>
              <p:nvPr/>
            </p:nvSpPr>
            <p:spPr>
              <a:xfrm rot="5400000" flipH="1">
                <a:off x="136761" y="2967903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79" name="Google Shape;2779;p13"/>
              <p:cNvSpPr/>
              <p:nvPr/>
            </p:nvSpPr>
            <p:spPr>
              <a:xfrm rot="5400000" flipH="1">
                <a:off x="45838" y="2592108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80" name="Google Shape;2780;p13"/>
              <p:cNvSpPr/>
              <p:nvPr/>
            </p:nvSpPr>
            <p:spPr>
              <a:xfrm rot="5400000" flipH="1">
                <a:off x="345553" y="3015113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81" name="Google Shape;2781;p13"/>
              <p:cNvSpPr/>
              <p:nvPr/>
            </p:nvSpPr>
            <p:spPr>
              <a:xfrm rot="5400000" flipH="1">
                <a:off x="-28078" y="2792570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82" name="Google Shape;2782;p13"/>
              <p:cNvSpPr/>
              <p:nvPr/>
            </p:nvSpPr>
            <p:spPr>
              <a:xfrm rot="5400000" flipH="1">
                <a:off x="103573" y="2792571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83" name="Google Shape;2783;p13"/>
              <p:cNvSpPr/>
              <p:nvPr/>
            </p:nvSpPr>
            <p:spPr>
              <a:xfrm rot="5400000" flipH="1">
                <a:off x="56473" y="2831007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84" name="Google Shape;2784;p13"/>
              <p:cNvSpPr/>
              <p:nvPr/>
            </p:nvSpPr>
            <p:spPr>
              <a:xfrm rot="5400000" flipH="1">
                <a:off x="339047" y="2587057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85" name="Google Shape;2785;p13"/>
              <p:cNvSpPr/>
              <p:nvPr/>
            </p:nvSpPr>
            <p:spPr>
              <a:xfrm rot="5400000" flipH="1">
                <a:off x="103575" y="3077893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86" name="Google Shape;2786;p13"/>
              <p:cNvSpPr/>
              <p:nvPr/>
            </p:nvSpPr>
            <p:spPr>
              <a:xfrm rot="5400000" flipH="1">
                <a:off x="45767" y="2877454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87" name="Google Shape;2787;p13"/>
              <p:cNvSpPr/>
              <p:nvPr/>
            </p:nvSpPr>
            <p:spPr>
              <a:xfrm rot="5400000" flipH="1">
                <a:off x="45814" y="3162823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88" name="Google Shape;2788;p13"/>
              <p:cNvSpPr/>
              <p:nvPr/>
            </p:nvSpPr>
            <p:spPr>
              <a:xfrm rot="5400000" flipH="1">
                <a:off x="-28077" y="3077891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89" name="Google Shape;2789;p13"/>
              <p:cNvSpPr/>
              <p:nvPr/>
            </p:nvSpPr>
            <p:spPr>
              <a:xfrm rot="5400000" flipH="1">
                <a:off x="136807" y="2682582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90" name="Google Shape;2790;p13"/>
              <p:cNvSpPr/>
              <p:nvPr/>
            </p:nvSpPr>
            <p:spPr>
              <a:xfrm rot="5400000" flipH="1">
                <a:off x="75763" y="2837359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91" name="Google Shape;2791;p13"/>
              <p:cNvSpPr/>
              <p:nvPr/>
            </p:nvSpPr>
            <p:spPr>
              <a:xfrm rot="5400000" flipH="1">
                <a:off x="-257990" y="2856577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92" name="Google Shape;2792;p13"/>
              <p:cNvSpPr/>
              <p:nvPr/>
            </p:nvSpPr>
            <p:spPr>
              <a:xfrm rot="5400000" flipH="1">
                <a:off x="118350" y="2949593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93" name="Google Shape;2793;p13"/>
              <p:cNvSpPr/>
              <p:nvPr/>
            </p:nvSpPr>
            <p:spPr>
              <a:xfrm rot="5400000" flipH="1">
                <a:off x="118373" y="2664247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94" name="Google Shape;2794;p13"/>
              <p:cNvSpPr/>
              <p:nvPr/>
            </p:nvSpPr>
            <p:spPr>
              <a:xfrm rot="5400000" flipH="1">
                <a:off x="118350" y="3234913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95" name="Google Shape;2795;p13"/>
              <p:cNvSpPr/>
              <p:nvPr/>
            </p:nvSpPr>
            <p:spPr>
              <a:xfrm rot="5400000" flipH="1">
                <a:off x="38066" y="2440988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96" name="Google Shape;2796;p13"/>
              <p:cNvSpPr/>
              <p:nvPr/>
            </p:nvSpPr>
            <p:spPr>
              <a:xfrm rot="5400000" flipH="1">
                <a:off x="38065" y="1717301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97" name="Google Shape;2797;p13"/>
              <p:cNvSpPr/>
              <p:nvPr/>
            </p:nvSpPr>
            <p:spPr>
              <a:xfrm rot="5400000" flipH="1">
                <a:off x="136783" y="2397157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98" name="Google Shape;2798;p13"/>
              <p:cNvSpPr/>
              <p:nvPr/>
            </p:nvSpPr>
            <p:spPr>
              <a:xfrm rot="5400000" flipH="1">
                <a:off x="169716" y="1717303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99" name="Google Shape;2799;p13"/>
              <p:cNvSpPr/>
              <p:nvPr/>
            </p:nvSpPr>
            <p:spPr>
              <a:xfrm rot="5400000" flipH="1">
                <a:off x="169718" y="2440989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00" name="Google Shape;2800;p13"/>
              <p:cNvSpPr/>
              <p:nvPr/>
            </p:nvSpPr>
            <p:spPr>
              <a:xfrm rot="5400000" flipH="1">
                <a:off x="-415247" y="2132124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01" name="Google Shape;2801;p13"/>
              <p:cNvSpPr/>
              <p:nvPr/>
            </p:nvSpPr>
            <p:spPr>
              <a:xfrm rot="5400000" flipH="1">
                <a:off x="136761" y="2111812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02" name="Google Shape;2802;p13"/>
              <p:cNvSpPr/>
              <p:nvPr/>
            </p:nvSpPr>
            <p:spPr>
              <a:xfrm rot="5400000" flipH="1">
                <a:off x="45838" y="1736016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03" name="Google Shape;2803;p13"/>
              <p:cNvSpPr/>
              <p:nvPr/>
            </p:nvSpPr>
            <p:spPr>
              <a:xfrm rot="5400000" flipH="1">
                <a:off x="345553" y="2159021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04" name="Google Shape;2804;p13"/>
              <p:cNvSpPr/>
              <p:nvPr/>
            </p:nvSpPr>
            <p:spPr>
              <a:xfrm rot="5400000" flipH="1">
                <a:off x="-28078" y="1936478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05" name="Google Shape;2805;p13"/>
              <p:cNvSpPr/>
              <p:nvPr/>
            </p:nvSpPr>
            <p:spPr>
              <a:xfrm rot="5400000" flipH="1">
                <a:off x="103573" y="1936479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06" name="Google Shape;2806;p13"/>
              <p:cNvSpPr/>
              <p:nvPr/>
            </p:nvSpPr>
            <p:spPr>
              <a:xfrm rot="5400000" flipH="1">
                <a:off x="56473" y="1974915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07" name="Google Shape;2807;p13"/>
              <p:cNvSpPr/>
              <p:nvPr/>
            </p:nvSpPr>
            <p:spPr>
              <a:xfrm rot="5400000" flipH="1">
                <a:off x="339047" y="1730965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08" name="Google Shape;2808;p13"/>
              <p:cNvSpPr/>
              <p:nvPr/>
            </p:nvSpPr>
            <p:spPr>
              <a:xfrm rot="5400000" flipH="1">
                <a:off x="103575" y="2221801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09" name="Google Shape;2809;p13"/>
              <p:cNvSpPr/>
              <p:nvPr/>
            </p:nvSpPr>
            <p:spPr>
              <a:xfrm rot="5400000" flipH="1">
                <a:off x="45767" y="2021362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10" name="Google Shape;2810;p13"/>
              <p:cNvSpPr/>
              <p:nvPr/>
            </p:nvSpPr>
            <p:spPr>
              <a:xfrm rot="5400000" flipH="1">
                <a:off x="45814" y="2306732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11" name="Google Shape;2811;p13"/>
              <p:cNvSpPr/>
              <p:nvPr/>
            </p:nvSpPr>
            <p:spPr>
              <a:xfrm rot="5400000" flipH="1">
                <a:off x="-28077" y="2221799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12" name="Google Shape;2812;p13"/>
              <p:cNvSpPr/>
              <p:nvPr/>
            </p:nvSpPr>
            <p:spPr>
              <a:xfrm rot="5400000" flipH="1">
                <a:off x="136807" y="1826490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13" name="Google Shape;2813;p13"/>
              <p:cNvSpPr/>
              <p:nvPr/>
            </p:nvSpPr>
            <p:spPr>
              <a:xfrm rot="5400000" flipH="1">
                <a:off x="75763" y="1981268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14" name="Google Shape;2814;p13"/>
              <p:cNvSpPr/>
              <p:nvPr/>
            </p:nvSpPr>
            <p:spPr>
              <a:xfrm rot="5400000" flipH="1">
                <a:off x="-257990" y="2000485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15" name="Google Shape;2815;p13"/>
              <p:cNvSpPr/>
              <p:nvPr/>
            </p:nvSpPr>
            <p:spPr>
              <a:xfrm rot="5400000" flipH="1">
                <a:off x="118350" y="2093501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16" name="Google Shape;2816;p13"/>
              <p:cNvSpPr/>
              <p:nvPr/>
            </p:nvSpPr>
            <p:spPr>
              <a:xfrm rot="5400000" flipH="1">
                <a:off x="118373" y="1808156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17" name="Google Shape;2817;p13"/>
              <p:cNvSpPr/>
              <p:nvPr/>
            </p:nvSpPr>
            <p:spPr>
              <a:xfrm rot="5400000" flipH="1">
                <a:off x="118350" y="2378821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18" name="Google Shape;2818;p13"/>
              <p:cNvSpPr/>
              <p:nvPr/>
            </p:nvSpPr>
            <p:spPr>
              <a:xfrm rot="5400000" flipH="1">
                <a:off x="38066" y="1584896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19" name="Google Shape;2819;p13"/>
              <p:cNvSpPr/>
              <p:nvPr/>
            </p:nvSpPr>
            <p:spPr>
              <a:xfrm rot="5400000" flipH="1">
                <a:off x="38065" y="861209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20" name="Google Shape;2820;p13"/>
              <p:cNvSpPr/>
              <p:nvPr/>
            </p:nvSpPr>
            <p:spPr>
              <a:xfrm rot="5400000" flipH="1">
                <a:off x="136783" y="1541066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21" name="Google Shape;2821;p13"/>
              <p:cNvSpPr/>
              <p:nvPr/>
            </p:nvSpPr>
            <p:spPr>
              <a:xfrm rot="5400000" flipH="1">
                <a:off x="169716" y="861211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22" name="Google Shape;2822;p13"/>
              <p:cNvSpPr/>
              <p:nvPr/>
            </p:nvSpPr>
            <p:spPr>
              <a:xfrm rot="5400000" flipH="1">
                <a:off x="169718" y="1584897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23" name="Google Shape;2823;p13"/>
              <p:cNvSpPr/>
              <p:nvPr/>
            </p:nvSpPr>
            <p:spPr>
              <a:xfrm rot="5400000" flipH="1">
                <a:off x="-415247" y="1276032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24" name="Google Shape;2824;p13"/>
              <p:cNvSpPr/>
              <p:nvPr/>
            </p:nvSpPr>
            <p:spPr>
              <a:xfrm rot="5400000" flipH="1">
                <a:off x="136761" y="1255720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25" name="Google Shape;2825;p13"/>
              <p:cNvSpPr/>
              <p:nvPr/>
            </p:nvSpPr>
            <p:spPr>
              <a:xfrm rot="5400000" flipH="1">
                <a:off x="45838" y="879924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26" name="Google Shape;2826;p13"/>
              <p:cNvSpPr/>
              <p:nvPr/>
            </p:nvSpPr>
            <p:spPr>
              <a:xfrm rot="5400000" flipH="1">
                <a:off x="345553" y="1302930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27" name="Google Shape;2827;p13"/>
              <p:cNvSpPr/>
              <p:nvPr/>
            </p:nvSpPr>
            <p:spPr>
              <a:xfrm rot="5400000" flipH="1">
                <a:off x="-28078" y="1080386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28" name="Google Shape;2828;p13"/>
              <p:cNvSpPr/>
              <p:nvPr/>
            </p:nvSpPr>
            <p:spPr>
              <a:xfrm rot="5400000" flipH="1">
                <a:off x="103573" y="1080388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29" name="Google Shape;2829;p13"/>
              <p:cNvSpPr/>
              <p:nvPr/>
            </p:nvSpPr>
            <p:spPr>
              <a:xfrm rot="5400000" flipH="1">
                <a:off x="56473" y="1118823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30" name="Google Shape;2830;p13"/>
              <p:cNvSpPr/>
              <p:nvPr/>
            </p:nvSpPr>
            <p:spPr>
              <a:xfrm rot="5400000" flipH="1">
                <a:off x="339047" y="874874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31" name="Google Shape;2831;p13"/>
              <p:cNvSpPr/>
              <p:nvPr/>
            </p:nvSpPr>
            <p:spPr>
              <a:xfrm rot="5400000" flipH="1">
                <a:off x="103575" y="1365709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32" name="Google Shape;2832;p13"/>
              <p:cNvSpPr/>
              <p:nvPr/>
            </p:nvSpPr>
            <p:spPr>
              <a:xfrm rot="5400000" flipH="1">
                <a:off x="45767" y="1165270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33" name="Google Shape;2833;p13"/>
              <p:cNvSpPr/>
              <p:nvPr/>
            </p:nvSpPr>
            <p:spPr>
              <a:xfrm rot="5400000" flipH="1">
                <a:off x="45814" y="1450640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34" name="Google Shape;2834;p13"/>
              <p:cNvSpPr/>
              <p:nvPr/>
            </p:nvSpPr>
            <p:spPr>
              <a:xfrm rot="5400000" flipH="1">
                <a:off x="-28077" y="1365708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35" name="Google Shape;2835;p13"/>
              <p:cNvSpPr/>
              <p:nvPr/>
            </p:nvSpPr>
            <p:spPr>
              <a:xfrm rot="5400000" flipH="1">
                <a:off x="136807" y="970398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36" name="Google Shape;2836;p13"/>
              <p:cNvSpPr/>
              <p:nvPr/>
            </p:nvSpPr>
            <p:spPr>
              <a:xfrm rot="5400000" flipH="1">
                <a:off x="75763" y="1125176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37" name="Google Shape;2837;p13"/>
              <p:cNvSpPr/>
              <p:nvPr/>
            </p:nvSpPr>
            <p:spPr>
              <a:xfrm rot="5400000" flipH="1">
                <a:off x="-257990" y="1144393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38" name="Google Shape;2838;p13"/>
              <p:cNvSpPr/>
              <p:nvPr/>
            </p:nvSpPr>
            <p:spPr>
              <a:xfrm rot="5400000" flipH="1">
                <a:off x="118350" y="1237409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39" name="Google Shape;2839;p13"/>
              <p:cNvSpPr/>
              <p:nvPr/>
            </p:nvSpPr>
            <p:spPr>
              <a:xfrm rot="5400000" flipH="1">
                <a:off x="118373" y="952064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40" name="Google Shape;2840;p13"/>
              <p:cNvSpPr/>
              <p:nvPr/>
            </p:nvSpPr>
            <p:spPr>
              <a:xfrm rot="5400000" flipH="1">
                <a:off x="118350" y="1522730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41" name="Google Shape;2841;p13"/>
              <p:cNvSpPr/>
              <p:nvPr/>
            </p:nvSpPr>
            <p:spPr>
              <a:xfrm rot="5400000" flipH="1">
                <a:off x="38066" y="728804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42" name="Google Shape;2842;p13"/>
              <p:cNvSpPr/>
              <p:nvPr/>
            </p:nvSpPr>
            <p:spPr>
              <a:xfrm rot="5400000" flipH="1">
                <a:off x="38065" y="5118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43" name="Google Shape;2843;p13"/>
              <p:cNvSpPr/>
              <p:nvPr/>
            </p:nvSpPr>
            <p:spPr>
              <a:xfrm rot="5400000" flipH="1">
                <a:off x="136783" y="684974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44" name="Google Shape;2844;p13"/>
              <p:cNvSpPr/>
              <p:nvPr/>
            </p:nvSpPr>
            <p:spPr>
              <a:xfrm rot="5400000" flipH="1">
                <a:off x="169716" y="5119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45" name="Google Shape;2845;p13"/>
              <p:cNvSpPr/>
              <p:nvPr/>
            </p:nvSpPr>
            <p:spPr>
              <a:xfrm rot="5400000" flipH="1">
                <a:off x="169718" y="728806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46" name="Google Shape;2846;p13"/>
              <p:cNvSpPr/>
              <p:nvPr/>
            </p:nvSpPr>
            <p:spPr>
              <a:xfrm rot="5400000" flipH="1">
                <a:off x="-415247" y="419941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47" name="Google Shape;2847;p13"/>
              <p:cNvSpPr/>
              <p:nvPr/>
            </p:nvSpPr>
            <p:spPr>
              <a:xfrm rot="5400000" flipH="1">
                <a:off x="136761" y="399628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48" name="Google Shape;2848;p13"/>
              <p:cNvSpPr/>
              <p:nvPr/>
            </p:nvSpPr>
            <p:spPr>
              <a:xfrm rot="5400000" flipH="1">
                <a:off x="45838" y="23833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49" name="Google Shape;2849;p13"/>
              <p:cNvSpPr/>
              <p:nvPr/>
            </p:nvSpPr>
            <p:spPr>
              <a:xfrm rot="5400000" flipH="1">
                <a:off x="345553" y="446838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50" name="Google Shape;2850;p13"/>
              <p:cNvSpPr/>
              <p:nvPr/>
            </p:nvSpPr>
            <p:spPr>
              <a:xfrm rot="5400000" flipH="1">
                <a:off x="-28078" y="224294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51" name="Google Shape;2851;p13"/>
              <p:cNvSpPr/>
              <p:nvPr/>
            </p:nvSpPr>
            <p:spPr>
              <a:xfrm rot="5400000" flipH="1">
                <a:off x="103573" y="224296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52" name="Google Shape;2852;p13"/>
              <p:cNvSpPr/>
              <p:nvPr/>
            </p:nvSpPr>
            <p:spPr>
              <a:xfrm rot="5400000" flipH="1">
                <a:off x="56473" y="262731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53" name="Google Shape;2853;p13"/>
              <p:cNvSpPr/>
              <p:nvPr/>
            </p:nvSpPr>
            <p:spPr>
              <a:xfrm rot="5400000" flipH="1">
                <a:off x="339047" y="18782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54" name="Google Shape;2854;p13"/>
              <p:cNvSpPr/>
              <p:nvPr/>
            </p:nvSpPr>
            <p:spPr>
              <a:xfrm rot="5400000" flipH="1">
                <a:off x="103575" y="509618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55" name="Google Shape;2855;p13"/>
              <p:cNvSpPr/>
              <p:nvPr/>
            </p:nvSpPr>
            <p:spPr>
              <a:xfrm rot="5400000" flipH="1">
                <a:off x="45767" y="309178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56" name="Google Shape;2856;p13"/>
              <p:cNvSpPr/>
              <p:nvPr/>
            </p:nvSpPr>
            <p:spPr>
              <a:xfrm rot="5400000" flipH="1">
                <a:off x="45814" y="594548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57" name="Google Shape;2857;p13"/>
              <p:cNvSpPr/>
              <p:nvPr/>
            </p:nvSpPr>
            <p:spPr>
              <a:xfrm rot="5400000" flipH="1">
                <a:off x="-28077" y="509616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58" name="Google Shape;2858;p13"/>
              <p:cNvSpPr/>
              <p:nvPr/>
            </p:nvSpPr>
            <p:spPr>
              <a:xfrm rot="5400000" flipH="1">
                <a:off x="136807" y="114307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59" name="Google Shape;2859;p13"/>
              <p:cNvSpPr/>
              <p:nvPr/>
            </p:nvSpPr>
            <p:spPr>
              <a:xfrm rot="5400000" flipH="1">
                <a:off x="75763" y="269084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60" name="Google Shape;2860;p13"/>
              <p:cNvSpPr/>
              <p:nvPr/>
            </p:nvSpPr>
            <p:spPr>
              <a:xfrm rot="5400000" flipH="1">
                <a:off x="-257990" y="288302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61" name="Google Shape;2861;p13"/>
              <p:cNvSpPr/>
              <p:nvPr/>
            </p:nvSpPr>
            <p:spPr>
              <a:xfrm rot="5400000" flipH="1">
                <a:off x="118350" y="381318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62" name="Google Shape;2862;p13"/>
              <p:cNvSpPr/>
              <p:nvPr/>
            </p:nvSpPr>
            <p:spPr>
              <a:xfrm rot="5400000" flipH="1">
                <a:off x="118373" y="95972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63" name="Google Shape;2863;p13"/>
              <p:cNvSpPr/>
              <p:nvPr/>
            </p:nvSpPr>
            <p:spPr>
              <a:xfrm rot="5400000" flipH="1">
                <a:off x="118350" y="666638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864" name="Google Shape;2864;p13"/>
          <p:cNvGrpSpPr/>
          <p:nvPr/>
        </p:nvGrpSpPr>
        <p:grpSpPr>
          <a:xfrm flipH="1">
            <a:off x="8430775" y="-2325"/>
            <a:ext cx="725500" cy="5143600"/>
            <a:chOff x="0" y="0"/>
            <a:chExt cx="725500" cy="5143600"/>
          </a:xfrm>
        </p:grpSpPr>
        <p:sp>
          <p:nvSpPr>
            <p:cNvPr id="2865" name="Google Shape;2865;p13"/>
            <p:cNvSpPr/>
            <p:nvPr/>
          </p:nvSpPr>
          <p:spPr>
            <a:xfrm rot="-5400000">
              <a:off x="-2207450" y="2210650"/>
              <a:ext cx="5143500" cy="72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66" name="Google Shape;2866;p13"/>
            <p:cNvGrpSpPr/>
            <p:nvPr/>
          </p:nvGrpSpPr>
          <p:grpSpPr>
            <a:xfrm>
              <a:off x="0" y="0"/>
              <a:ext cx="668044" cy="5143272"/>
              <a:chOff x="-1" y="4694"/>
              <a:chExt cx="667510" cy="5136594"/>
            </a:xfrm>
          </p:grpSpPr>
          <p:sp>
            <p:nvSpPr>
              <p:cNvPr id="2867" name="Google Shape;2867;p13"/>
              <p:cNvSpPr/>
              <p:nvPr/>
            </p:nvSpPr>
            <p:spPr>
              <a:xfrm rot="5400000" flipH="1">
                <a:off x="38066" y="5009263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68" name="Google Shape;2868;p13"/>
              <p:cNvSpPr/>
              <p:nvPr/>
            </p:nvSpPr>
            <p:spPr>
              <a:xfrm rot="5400000" flipH="1">
                <a:off x="38065" y="4285576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69" name="Google Shape;2869;p13"/>
              <p:cNvSpPr/>
              <p:nvPr/>
            </p:nvSpPr>
            <p:spPr>
              <a:xfrm rot="5400000" flipH="1">
                <a:off x="136783" y="4965432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0" name="Google Shape;2870;p13"/>
              <p:cNvSpPr/>
              <p:nvPr/>
            </p:nvSpPr>
            <p:spPr>
              <a:xfrm rot="5400000" flipH="1">
                <a:off x="169716" y="4285578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1" name="Google Shape;2871;p13"/>
              <p:cNvSpPr/>
              <p:nvPr/>
            </p:nvSpPr>
            <p:spPr>
              <a:xfrm rot="5400000" flipH="1">
                <a:off x="169718" y="5009264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2" name="Google Shape;2872;p13"/>
              <p:cNvSpPr/>
              <p:nvPr/>
            </p:nvSpPr>
            <p:spPr>
              <a:xfrm rot="5400000" flipH="1">
                <a:off x="-415247" y="4700399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3" name="Google Shape;2873;p13"/>
              <p:cNvSpPr/>
              <p:nvPr/>
            </p:nvSpPr>
            <p:spPr>
              <a:xfrm rot="5400000" flipH="1">
                <a:off x="136761" y="4680087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4" name="Google Shape;2874;p13"/>
              <p:cNvSpPr/>
              <p:nvPr/>
            </p:nvSpPr>
            <p:spPr>
              <a:xfrm rot="5400000" flipH="1">
                <a:off x="45838" y="4304291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5" name="Google Shape;2875;p13"/>
              <p:cNvSpPr/>
              <p:nvPr/>
            </p:nvSpPr>
            <p:spPr>
              <a:xfrm rot="5400000" flipH="1">
                <a:off x="345553" y="4727296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6" name="Google Shape;2876;p13"/>
              <p:cNvSpPr/>
              <p:nvPr/>
            </p:nvSpPr>
            <p:spPr>
              <a:xfrm rot="5400000" flipH="1">
                <a:off x="-28078" y="4504753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7" name="Google Shape;2877;p13"/>
              <p:cNvSpPr/>
              <p:nvPr/>
            </p:nvSpPr>
            <p:spPr>
              <a:xfrm rot="5400000" flipH="1">
                <a:off x="103573" y="4504755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8" name="Google Shape;2878;p13"/>
              <p:cNvSpPr/>
              <p:nvPr/>
            </p:nvSpPr>
            <p:spPr>
              <a:xfrm rot="5400000" flipH="1">
                <a:off x="56473" y="4543190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9" name="Google Shape;2879;p13"/>
              <p:cNvSpPr/>
              <p:nvPr/>
            </p:nvSpPr>
            <p:spPr>
              <a:xfrm rot="5400000" flipH="1">
                <a:off x="339047" y="4299240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0" name="Google Shape;2880;p13"/>
              <p:cNvSpPr/>
              <p:nvPr/>
            </p:nvSpPr>
            <p:spPr>
              <a:xfrm rot="5400000" flipH="1">
                <a:off x="103575" y="4790076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1" name="Google Shape;2881;p13"/>
              <p:cNvSpPr/>
              <p:nvPr/>
            </p:nvSpPr>
            <p:spPr>
              <a:xfrm rot="5400000" flipH="1">
                <a:off x="45767" y="4589637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2" name="Google Shape;2882;p13"/>
              <p:cNvSpPr/>
              <p:nvPr/>
            </p:nvSpPr>
            <p:spPr>
              <a:xfrm rot="5400000" flipH="1">
                <a:off x="45814" y="4875007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3" name="Google Shape;2883;p13"/>
              <p:cNvSpPr/>
              <p:nvPr/>
            </p:nvSpPr>
            <p:spPr>
              <a:xfrm rot="5400000" flipH="1">
                <a:off x="-28077" y="4790075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4" name="Google Shape;2884;p13"/>
              <p:cNvSpPr/>
              <p:nvPr/>
            </p:nvSpPr>
            <p:spPr>
              <a:xfrm rot="5400000" flipH="1">
                <a:off x="136807" y="4394765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5" name="Google Shape;2885;p13"/>
              <p:cNvSpPr/>
              <p:nvPr/>
            </p:nvSpPr>
            <p:spPr>
              <a:xfrm rot="5400000" flipH="1">
                <a:off x="75763" y="4549543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6" name="Google Shape;2886;p13"/>
              <p:cNvSpPr/>
              <p:nvPr/>
            </p:nvSpPr>
            <p:spPr>
              <a:xfrm rot="5400000" flipH="1">
                <a:off x="-257990" y="4568760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7" name="Google Shape;2887;p13"/>
              <p:cNvSpPr/>
              <p:nvPr/>
            </p:nvSpPr>
            <p:spPr>
              <a:xfrm rot="5400000" flipH="1">
                <a:off x="118350" y="4661776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8" name="Google Shape;2888;p13"/>
              <p:cNvSpPr/>
              <p:nvPr/>
            </p:nvSpPr>
            <p:spPr>
              <a:xfrm rot="5400000" flipH="1">
                <a:off x="118373" y="4376431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9" name="Google Shape;2889;p13"/>
              <p:cNvSpPr/>
              <p:nvPr/>
            </p:nvSpPr>
            <p:spPr>
              <a:xfrm rot="5400000" flipH="1">
                <a:off x="118350" y="4947096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0" name="Google Shape;2890;p13"/>
              <p:cNvSpPr/>
              <p:nvPr/>
            </p:nvSpPr>
            <p:spPr>
              <a:xfrm rot="5400000" flipH="1">
                <a:off x="38066" y="4153171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1" name="Google Shape;2891;p13"/>
              <p:cNvSpPr/>
              <p:nvPr/>
            </p:nvSpPr>
            <p:spPr>
              <a:xfrm rot="5400000" flipH="1">
                <a:off x="38065" y="3429484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2" name="Google Shape;2892;p13"/>
              <p:cNvSpPr/>
              <p:nvPr/>
            </p:nvSpPr>
            <p:spPr>
              <a:xfrm rot="5400000" flipH="1">
                <a:off x="136783" y="4109341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3" name="Google Shape;2893;p13"/>
              <p:cNvSpPr/>
              <p:nvPr/>
            </p:nvSpPr>
            <p:spPr>
              <a:xfrm rot="5400000" flipH="1">
                <a:off x="169716" y="3429486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4" name="Google Shape;2894;p13"/>
              <p:cNvSpPr/>
              <p:nvPr/>
            </p:nvSpPr>
            <p:spPr>
              <a:xfrm rot="5400000" flipH="1">
                <a:off x="169718" y="4153173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5" name="Google Shape;2895;p13"/>
              <p:cNvSpPr/>
              <p:nvPr/>
            </p:nvSpPr>
            <p:spPr>
              <a:xfrm rot="5400000" flipH="1">
                <a:off x="-415247" y="3844307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6" name="Google Shape;2896;p13"/>
              <p:cNvSpPr/>
              <p:nvPr/>
            </p:nvSpPr>
            <p:spPr>
              <a:xfrm rot="5400000" flipH="1">
                <a:off x="136761" y="3823995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7" name="Google Shape;2897;p13"/>
              <p:cNvSpPr/>
              <p:nvPr/>
            </p:nvSpPr>
            <p:spPr>
              <a:xfrm rot="5400000" flipH="1">
                <a:off x="45838" y="3448200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8" name="Google Shape;2898;p13"/>
              <p:cNvSpPr/>
              <p:nvPr/>
            </p:nvSpPr>
            <p:spPr>
              <a:xfrm rot="5400000" flipH="1">
                <a:off x="345553" y="3871205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9" name="Google Shape;2899;p13"/>
              <p:cNvSpPr/>
              <p:nvPr/>
            </p:nvSpPr>
            <p:spPr>
              <a:xfrm rot="5400000" flipH="1">
                <a:off x="-28078" y="3648661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0" name="Google Shape;2900;p13"/>
              <p:cNvSpPr/>
              <p:nvPr/>
            </p:nvSpPr>
            <p:spPr>
              <a:xfrm rot="5400000" flipH="1">
                <a:off x="103573" y="3648663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1" name="Google Shape;2901;p13"/>
              <p:cNvSpPr/>
              <p:nvPr/>
            </p:nvSpPr>
            <p:spPr>
              <a:xfrm rot="5400000" flipH="1">
                <a:off x="56473" y="3687098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2" name="Google Shape;2902;p13"/>
              <p:cNvSpPr/>
              <p:nvPr/>
            </p:nvSpPr>
            <p:spPr>
              <a:xfrm rot="5400000" flipH="1">
                <a:off x="339047" y="3443149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3" name="Google Shape;2903;p13"/>
              <p:cNvSpPr/>
              <p:nvPr/>
            </p:nvSpPr>
            <p:spPr>
              <a:xfrm rot="5400000" flipH="1">
                <a:off x="103575" y="3933984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4" name="Google Shape;2904;p13"/>
              <p:cNvSpPr/>
              <p:nvPr/>
            </p:nvSpPr>
            <p:spPr>
              <a:xfrm rot="5400000" flipH="1">
                <a:off x="45767" y="3733545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5" name="Google Shape;2905;p13"/>
              <p:cNvSpPr/>
              <p:nvPr/>
            </p:nvSpPr>
            <p:spPr>
              <a:xfrm rot="5400000" flipH="1">
                <a:off x="45814" y="4018915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6" name="Google Shape;2906;p13"/>
              <p:cNvSpPr/>
              <p:nvPr/>
            </p:nvSpPr>
            <p:spPr>
              <a:xfrm rot="5400000" flipH="1">
                <a:off x="-28077" y="3933983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7" name="Google Shape;2907;p13"/>
              <p:cNvSpPr/>
              <p:nvPr/>
            </p:nvSpPr>
            <p:spPr>
              <a:xfrm rot="5400000" flipH="1">
                <a:off x="136807" y="3538673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8" name="Google Shape;2908;p13"/>
              <p:cNvSpPr/>
              <p:nvPr/>
            </p:nvSpPr>
            <p:spPr>
              <a:xfrm rot="5400000" flipH="1">
                <a:off x="75763" y="3693451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9" name="Google Shape;2909;p13"/>
              <p:cNvSpPr/>
              <p:nvPr/>
            </p:nvSpPr>
            <p:spPr>
              <a:xfrm rot="5400000" flipH="1">
                <a:off x="-257990" y="3712668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0" name="Google Shape;2910;p13"/>
              <p:cNvSpPr/>
              <p:nvPr/>
            </p:nvSpPr>
            <p:spPr>
              <a:xfrm rot="5400000" flipH="1">
                <a:off x="118350" y="3805685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1" name="Google Shape;2911;p13"/>
              <p:cNvSpPr/>
              <p:nvPr/>
            </p:nvSpPr>
            <p:spPr>
              <a:xfrm rot="5400000" flipH="1">
                <a:off x="118373" y="3520339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2" name="Google Shape;2912;p13"/>
              <p:cNvSpPr/>
              <p:nvPr/>
            </p:nvSpPr>
            <p:spPr>
              <a:xfrm rot="5400000" flipH="1">
                <a:off x="118350" y="4091005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3" name="Google Shape;2913;p13"/>
              <p:cNvSpPr/>
              <p:nvPr/>
            </p:nvSpPr>
            <p:spPr>
              <a:xfrm rot="5400000" flipH="1">
                <a:off x="38066" y="3297079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4" name="Google Shape;2914;p13"/>
              <p:cNvSpPr/>
              <p:nvPr/>
            </p:nvSpPr>
            <p:spPr>
              <a:xfrm rot="5400000" flipH="1">
                <a:off x="38065" y="2573393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5" name="Google Shape;2915;p13"/>
              <p:cNvSpPr/>
              <p:nvPr/>
            </p:nvSpPr>
            <p:spPr>
              <a:xfrm rot="5400000" flipH="1">
                <a:off x="136783" y="3253249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6" name="Google Shape;2916;p13"/>
              <p:cNvSpPr/>
              <p:nvPr/>
            </p:nvSpPr>
            <p:spPr>
              <a:xfrm rot="5400000" flipH="1">
                <a:off x="169716" y="2573394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7" name="Google Shape;2917;p13"/>
              <p:cNvSpPr/>
              <p:nvPr/>
            </p:nvSpPr>
            <p:spPr>
              <a:xfrm rot="5400000" flipH="1">
                <a:off x="169718" y="3297081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8" name="Google Shape;2918;p13"/>
              <p:cNvSpPr/>
              <p:nvPr/>
            </p:nvSpPr>
            <p:spPr>
              <a:xfrm rot="5400000" flipH="1">
                <a:off x="-415247" y="2988216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9" name="Google Shape;2919;p13"/>
              <p:cNvSpPr/>
              <p:nvPr/>
            </p:nvSpPr>
            <p:spPr>
              <a:xfrm rot="5400000" flipH="1">
                <a:off x="136761" y="2967903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20" name="Google Shape;2920;p13"/>
              <p:cNvSpPr/>
              <p:nvPr/>
            </p:nvSpPr>
            <p:spPr>
              <a:xfrm rot="5400000" flipH="1">
                <a:off x="45838" y="2592108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21" name="Google Shape;2921;p13"/>
              <p:cNvSpPr/>
              <p:nvPr/>
            </p:nvSpPr>
            <p:spPr>
              <a:xfrm rot="5400000" flipH="1">
                <a:off x="345553" y="3015113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22" name="Google Shape;2922;p13"/>
              <p:cNvSpPr/>
              <p:nvPr/>
            </p:nvSpPr>
            <p:spPr>
              <a:xfrm rot="5400000" flipH="1">
                <a:off x="-28078" y="2792570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23" name="Google Shape;2923;p13"/>
              <p:cNvSpPr/>
              <p:nvPr/>
            </p:nvSpPr>
            <p:spPr>
              <a:xfrm rot="5400000" flipH="1">
                <a:off x="103573" y="2792571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24" name="Google Shape;2924;p13"/>
              <p:cNvSpPr/>
              <p:nvPr/>
            </p:nvSpPr>
            <p:spPr>
              <a:xfrm rot="5400000" flipH="1">
                <a:off x="56473" y="2831007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25" name="Google Shape;2925;p13"/>
              <p:cNvSpPr/>
              <p:nvPr/>
            </p:nvSpPr>
            <p:spPr>
              <a:xfrm rot="5400000" flipH="1">
                <a:off x="339047" y="2587057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26" name="Google Shape;2926;p13"/>
              <p:cNvSpPr/>
              <p:nvPr/>
            </p:nvSpPr>
            <p:spPr>
              <a:xfrm rot="5400000" flipH="1">
                <a:off x="103575" y="3077893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27" name="Google Shape;2927;p13"/>
              <p:cNvSpPr/>
              <p:nvPr/>
            </p:nvSpPr>
            <p:spPr>
              <a:xfrm rot="5400000" flipH="1">
                <a:off x="45767" y="2877454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28" name="Google Shape;2928;p13"/>
              <p:cNvSpPr/>
              <p:nvPr/>
            </p:nvSpPr>
            <p:spPr>
              <a:xfrm rot="5400000" flipH="1">
                <a:off x="45814" y="3162823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29" name="Google Shape;2929;p13"/>
              <p:cNvSpPr/>
              <p:nvPr/>
            </p:nvSpPr>
            <p:spPr>
              <a:xfrm rot="5400000" flipH="1">
                <a:off x="-28077" y="3077891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30" name="Google Shape;2930;p13"/>
              <p:cNvSpPr/>
              <p:nvPr/>
            </p:nvSpPr>
            <p:spPr>
              <a:xfrm rot="5400000" flipH="1">
                <a:off x="136807" y="2682582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31" name="Google Shape;2931;p13"/>
              <p:cNvSpPr/>
              <p:nvPr/>
            </p:nvSpPr>
            <p:spPr>
              <a:xfrm rot="5400000" flipH="1">
                <a:off x="75763" y="2837359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32" name="Google Shape;2932;p13"/>
              <p:cNvSpPr/>
              <p:nvPr/>
            </p:nvSpPr>
            <p:spPr>
              <a:xfrm rot="5400000" flipH="1">
                <a:off x="-257990" y="2856577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33" name="Google Shape;2933;p13"/>
              <p:cNvSpPr/>
              <p:nvPr/>
            </p:nvSpPr>
            <p:spPr>
              <a:xfrm rot="5400000" flipH="1">
                <a:off x="118350" y="2949593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34" name="Google Shape;2934;p13"/>
              <p:cNvSpPr/>
              <p:nvPr/>
            </p:nvSpPr>
            <p:spPr>
              <a:xfrm rot="5400000" flipH="1">
                <a:off x="118373" y="2664247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35" name="Google Shape;2935;p13"/>
              <p:cNvSpPr/>
              <p:nvPr/>
            </p:nvSpPr>
            <p:spPr>
              <a:xfrm rot="5400000" flipH="1">
                <a:off x="118350" y="3234913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36" name="Google Shape;2936;p13"/>
              <p:cNvSpPr/>
              <p:nvPr/>
            </p:nvSpPr>
            <p:spPr>
              <a:xfrm rot="5400000" flipH="1">
                <a:off x="38066" y="2440988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37" name="Google Shape;2937;p13"/>
              <p:cNvSpPr/>
              <p:nvPr/>
            </p:nvSpPr>
            <p:spPr>
              <a:xfrm rot="5400000" flipH="1">
                <a:off x="38065" y="1717301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38" name="Google Shape;2938;p13"/>
              <p:cNvSpPr/>
              <p:nvPr/>
            </p:nvSpPr>
            <p:spPr>
              <a:xfrm rot="5400000" flipH="1">
                <a:off x="136783" y="2397157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39" name="Google Shape;2939;p13"/>
              <p:cNvSpPr/>
              <p:nvPr/>
            </p:nvSpPr>
            <p:spPr>
              <a:xfrm rot="5400000" flipH="1">
                <a:off x="169716" y="1717303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40" name="Google Shape;2940;p13"/>
              <p:cNvSpPr/>
              <p:nvPr/>
            </p:nvSpPr>
            <p:spPr>
              <a:xfrm rot="5400000" flipH="1">
                <a:off x="169718" y="2440989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41" name="Google Shape;2941;p13"/>
              <p:cNvSpPr/>
              <p:nvPr/>
            </p:nvSpPr>
            <p:spPr>
              <a:xfrm rot="5400000" flipH="1">
                <a:off x="-415247" y="2132124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42" name="Google Shape;2942;p13"/>
              <p:cNvSpPr/>
              <p:nvPr/>
            </p:nvSpPr>
            <p:spPr>
              <a:xfrm rot="5400000" flipH="1">
                <a:off x="136761" y="2111812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43" name="Google Shape;2943;p13"/>
              <p:cNvSpPr/>
              <p:nvPr/>
            </p:nvSpPr>
            <p:spPr>
              <a:xfrm rot="5400000" flipH="1">
                <a:off x="45838" y="1736016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44" name="Google Shape;2944;p13"/>
              <p:cNvSpPr/>
              <p:nvPr/>
            </p:nvSpPr>
            <p:spPr>
              <a:xfrm rot="5400000" flipH="1">
                <a:off x="345553" y="2159021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45" name="Google Shape;2945;p13"/>
              <p:cNvSpPr/>
              <p:nvPr/>
            </p:nvSpPr>
            <p:spPr>
              <a:xfrm rot="5400000" flipH="1">
                <a:off x="-28078" y="1936478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46" name="Google Shape;2946;p13"/>
              <p:cNvSpPr/>
              <p:nvPr/>
            </p:nvSpPr>
            <p:spPr>
              <a:xfrm rot="5400000" flipH="1">
                <a:off x="103573" y="1936479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47" name="Google Shape;2947;p13"/>
              <p:cNvSpPr/>
              <p:nvPr/>
            </p:nvSpPr>
            <p:spPr>
              <a:xfrm rot="5400000" flipH="1">
                <a:off x="56473" y="1974915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48" name="Google Shape;2948;p13"/>
              <p:cNvSpPr/>
              <p:nvPr/>
            </p:nvSpPr>
            <p:spPr>
              <a:xfrm rot="5400000" flipH="1">
                <a:off x="339047" y="1730965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49" name="Google Shape;2949;p13"/>
              <p:cNvSpPr/>
              <p:nvPr/>
            </p:nvSpPr>
            <p:spPr>
              <a:xfrm rot="5400000" flipH="1">
                <a:off x="103575" y="2221801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50" name="Google Shape;2950;p13"/>
              <p:cNvSpPr/>
              <p:nvPr/>
            </p:nvSpPr>
            <p:spPr>
              <a:xfrm rot="5400000" flipH="1">
                <a:off x="45767" y="2021362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51" name="Google Shape;2951;p13"/>
              <p:cNvSpPr/>
              <p:nvPr/>
            </p:nvSpPr>
            <p:spPr>
              <a:xfrm rot="5400000" flipH="1">
                <a:off x="45814" y="2306732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52" name="Google Shape;2952;p13"/>
              <p:cNvSpPr/>
              <p:nvPr/>
            </p:nvSpPr>
            <p:spPr>
              <a:xfrm rot="5400000" flipH="1">
                <a:off x="-28077" y="2221799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53" name="Google Shape;2953;p13"/>
              <p:cNvSpPr/>
              <p:nvPr/>
            </p:nvSpPr>
            <p:spPr>
              <a:xfrm rot="5400000" flipH="1">
                <a:off x="136807" y="1826490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54" name="Google Shape;2954;p13"/>
              <p:cNvSpPr/>
              <p:nvPr/>
            </p:nvSpPr>
            <p:spPr>
              <a:xfrm rot="5400000" flipH="1">
                <a:off x="75763" y="1981268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55" name="Google Shape;2955;p13"/>
              <p:cNvSpPr/>
              <p:nvPr/>
            </p:nvSpPr>
            <p:spPr>
              <a:xfrm rot="5400000" flipH="1">
                <a:off x="-257990" y="2000485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56" name="Google Shape;2956;p13"/>
              <p:cNvSpPr/>
              <p:nvPr/>
            </p:nvSpPr>
            <p:spPr>
              <a:xfrm rot="5400000" flipH="1">
                <a:off x="118350" y="2093501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57" name="Google Shape;2957;p13"/>
              <p:cNvSpPr/>
              <p:nvPr/>
            </p:nvSpPr>
            <p:spPr>
              <a:xfrm rot="5400000" flipH="1">
                <a:off x="118373" y="1808156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58" name="Google Shape;2958;p13"/>
              <p:cNvSpPr/>
              <p:nvPr/>
            </p:nvSpPr>
            <p:spPr>
              <a:xfrm rot="5400000" flipH="1">
                <a:off x="118350" y="2378821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59" name="Google Shape;2959;p13"/>
              <p:cNvSpPr/>
              <p:nvPr/>
            </p:nvSpPr>
            <p:spPr>
              <a:xfrm rot="5400000" flipH="1">
                <a:off x="38066" y="1584896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60" name="Google Shape;2960;p13"/>
              <p:cNvSpPr/>
              <p:nvPr/>
            </p:nvSpPr>
            <p:spPr>
              <a:xfrm rot="5400000" flipH="1">
                <a:off x="38065" y="861209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61" name="Google Shape;2961;p13"/>
              <p:cNvSpPr/>
              <p:nvPr/>
            </p:nvSpPr>
            <p:spPr>
              <a:xfrm rot="5400000" flipH="1">
                <a:off x="136783" y="1541066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62" name="Google Shape;2962;p13"/>
              <p:cNvSpPr/>
              <p:nvPr/>
            </p:nvSpPr>
            <p:spPr>
              <a:xfrm rot="5400000" flipH="1">
                <a:off x="169716" y="861211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63" name="Google Shape;2963;p13"/>
              <p:cNvSpPr/>
              <p:nvPr/>
            </p:nvSpPr>
            <p:spPr>
              <a:xfrm rot="5400000" flipH="1">
                <a:off x="169718" y="1584897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64" name="Google Shape;2964;p13"/>
              <p:cNvSpPr/>
              <p:nvPr/>
            </p:nvSpPr>
            <p:spPr>
              <a:xfrm rot="5400000" flipH="1">
                <a:off x="-415247" y="1276032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65" name="Google Shape;2965;p13"/>
              <p:cNvSpPr/>
              <p:nvPr/>
            </p:nvSpPr>
            <p:spPr>
              <a:xfrm rot="5400000" flipH="1">
                <a:off x="136761" y="1255720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66" name="Google Shape;2966;p13"/>
              <p:cNvSpPr/>
              <p:nvPr/>
            </p:nvSpPr>
            <p:spPr>
              <a:xfrm rot="5400000" flipH="1">
                <a:off x="45838" y="879924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67" name="Google Shape;2967;p13"/>
              <p:cNvSpPr/>
              <p:nvPr/>
            </p:nvSpPr>
            <p:spPr>
              <a:xfrm rot="5400000" flipH="1">
                <a:off x="345553" y="1302930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68" name="Google Shape;2968;p13"/>
              <p:cNvSpPr/>
              <p:nvPr/>
            </p:nvSpPr>
            <p:spPr>
              <a:xfrm rot="5400000" flipH="1">
                <a:off x="-28078" y="1080386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69" name="Google Shape;2969;p13"/>
              <p:cNvSpPr/>
              <p:nvPr/>
            </p:nvSpPr>
            <p:spPr>
              <a:xfrm rot="5400000" flipH="1">
                <a:off x="103573" y="1080388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0" name="Google Shape;2970;p13"/>
              <p:cNvSpPr/>
              <p:nvPr/>
            </p:nvSpPr>
            <p:spPr>
              <a:xfrm rot="5400000" flipH="1">
                <a:off x="56473" y="1118823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1" name="Google Shape;2971;p13"/>
              <p:cNvSpPr/>
              <p:nvPr/>
            </p:nvSpPr>
            <p:spPr>
              <a:xfrm rot="5400000" flipH="1">
                <a:off x="339047" y="874874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2" name="Google Shape;2972;p13"/>
              <p:cNvSpPr/>
              <p:nvPr/>
            </p:nvSpPr>
            <p:spPr>
              <a:xfrm rot="5400000" flipH="1">
                <a:off x="103575" y="1365709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3" name="Google Shape;2973;p13"/>
              <p:cNvSpPr/>
              <p:nvPr/>
            </p:nvSpPr>
            <p:spPr>
              <a:xfrm rot="5400000" flipH="1">
                <a:off x="45767" y="1165270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4" name="Google Shape;2974;p13"/>
              <p:cNvSpPr/>
              <p:nvPr/>
            </p:nvSpPr>
            <p:spPr>
              <a:xfrm rot="5400000" flipH="1">
                <a:off x="45814" y="1450640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5" name="Google Shape;2975;p13"/>
              <p:cNvSpPr/>
              <p:nvPr/>
            </p:nvSpPr>
            <p:spPr>
              <a:xfrm rot="5400000" flipH="1">
                <a:off x="-28077" y="1365708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6" name="Google Shape;2976;p13"/>
              <p:cNvSpPr/>
              <p:nvPr/>
            </p:nvSpPr>
            <p:spPr>
              <a:xfrm rot="5400000" flipH="1">
                <a:off x="136807" y="970398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7" name="Google Shape;2977;p13"/>
              <p:cNvSpPr/>
              <p:nvPr/>
            </p:nvSpPr>
            <p:spPr>
              <a:xfrm rot="5400000" flipH="1">
                <a:off x="75763" y="1125176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8" name="Google Shape;2978;p13"/>
              <p:cNvSpPr/>
              <p:nvPr/>
            </p:nvSpPr>
            <p:spPr>
              <a:xfrm rot="5400000" flipH="1">
                <a:off x="-257990" y="1144393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9" name="Google Shape;2979;p13"/>
              <p:cNvSpPr/>
              <p:nvPr/>
            </p:nvSpPr>
            <p:spPr>
              <a:xfrm rot="5400000" flipH="1">
                <a:off x="118350" y="1237409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0" name="Google Shape;2980;p13"/>
              <p:cNvSpPr/>
              <p:nvPr/>
            </p:nvSpPr>
            <p:spPr>
              <a:xfrm rot="5400000" flipH="1">
                <a:off x="118373" y="952064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1" name="Google Shape;2981;p13"/>
              <p:cNvSpPr/>
              <p:nvPr/>
            </p:nvSpPr>
            <p:spPr>
              <a:xfrm rot="5400000" flipH="1">
                <a:off x="118350" y="1522730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2" name="Google Shape;2982;p13"/>
              <p:cNvSpPr/>
              <p:nvPr/>
            </p:nvSpPr>
            <p:spPr>
              <a:xfrm rot="5400000" flipH="1">
                <a:off x="38066" y="728804"/>
                <a:ext cx="132386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3" name="Google Shape;2983;p13"/>
              <p:cNvSpPr/>
              <p:nvPr/>
            </p:nvSpPr>
            <p:spPr>
              <a:xfrm rot="5400000" flipH="1">
                <a:off x="38065" y="5118"/>
                <a:ext cx="132389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4" name="Google Shape;2984;p13"/>
              <p:cNvSpPr/>
              <p:nvPr/>
            </p:nvSpPr>
            <p:spPr>
              <a:xfrm rot="5400000" flipH="1">
                <a:off x="136783" y="684974"/>
                <a:ext cx="66654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5" name="Google Shape;2985;p13"/>
              <p:cNvSpPr/>
              <p:nvPr/>
            </p:nvSpPr>
            <p:spPr>
              <a:xfrm rot="5400000" flipH="1">
                <a:off x="169716" y="5119"/>
                <a:ext cx="132389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6" name="Google Shape;2986;p13"/>
              <p:cNvSpPr/>
              <p:nvPr/>
            </p:nvSpPr>
            <p:spPr>
              <a:xfrm rot="5400000" flipH="1">
                <a:off x="169718" y="728806"/>
                <a:ext cx="132386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7" name="Google Shape;2987;p13"/>
              <p:cNvSpPr/>
              <p:nvPr/>
            </p:nvSpPr>
            <p:spPr>
              <a:xfrm rot="5400000" flipH="1">
                <a:off x="-415247" y="419941"/>
                <a:ext cx="856136" cy="2564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8" name="Google Shape;2988;p13"/>
              <p:cNvSpPr/>
              <p:nvPr/>
            </p:nvSpPr>
            <p:spPr>
              <a:xfrm rot="5400000" flipH="1">
                <a:off x="136761" y="399628"/>
                <a:ext cx="66651" cy="66338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9" name="Google Shape;2989;p13"/>
              <p:cNvSpPr/>
              <p:nvPr/>
            </p:nvSpPr>
            <p:spPr>
              <a:xfrm rot="5400000" flipH="1">
                <a:off x="45838" y="23833"/>
                <a:ext cx="248484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90" name="Google Shape;2990;p13"/>
              <p:cNvSpPr/>
              <p:nvPr/>
            </p:nvSpPr>
            <p:spPr>
              <a:xfrm rot="5400000" flipH="1">
                <a:off x="345553" y="446838"/>
                <a:ext cx="329493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91" name="Google Shape;2991;p13"/>
              <p:cNvSpPr/>
              <p:nvPr/>
            </p:nvSpPr>
            <p:spPr>
              <a:xfrm rot="5400000" flipH="1">
                <a:off x="-28078" y="224294"/>
                <a:ext cx="264675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92" name="Google Shape;2992;p13"/>
              <p:cNvSpPr/>
              <p:nvPr/>
            </p:nvSpPr>
            <p:spPr>
              <a:xfrm rot="5400000" flipH="1">
                <a:off x="103573" y="224296"/>
                <a:ext cx="264675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93" name="Google Shape;2993;p13"/>
              <p:cNvSpPr/>
              <p:nvPr/>
            </p:nvSpPr>
            <p:spPr>
              <a:xfrm rot="5400000" flipH="1">
                <a:off x="56473" y="262731"/>
                <a:ext cx="856136" cy="340062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94" name="Google Shape;2994;p13"/>
              <p:cNvSpPr/>
              <p:nvPr/>
            </p:nvSpPr>
            <p:spPr>
              <a:xfrm rot="5400000" flipH="1">
                <a:off x="339047" y="18782"/>
                <a:ext cx="342506" cy="314418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95" name="Google Shape;2995;p13"/>
              <p:cNvSpPr/>
              <p:nvPr/>
            </p:nvSpPr>
            <p:spPr>
              <a:xfrm rot="5400000" flipH="1">
                <a:off x="103575" y="509618"/>
                <a:ext cx="264672" cy="131663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96" name="Google Shape;2996;p13"/>
              <p:cNvSpPr/>
              <p:nvPr/>
            </p:nvSpPr>
            <p:spPr>
              <a:xfrm rot="5400000" flipH="1">
                <a:off x="45767" y="309178"/>
                <a:ext cx="248625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97" name="Google Shape;2997;p13"/>
              <p:cNvSpPr/>
              <p:nvPr/>
            </p:nvSpPr>
            <p:spPr>
              <a:xfrm rot="5400000" flipH="1">
                <a:off x="45814" y="594548"/>
                <a:ext cx="248532" cy="247223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98" name="Google Shape;2998;p13"/>
              <p:cNvSpPr/>
              <p:nvPr/>
            </p:nvSpPr>
            <p:spPr>
              <a:xfrm rot="5400000" flipH="1">
                <a:off x="-28077" y="509616"/>
                <a:ext cx="264672" cy="131666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99" name="Google Shape;2999;p13"/>
              <p:cNvSpPr/>
              <p:nvPr/>
            </p:nvSpPr>
            <p:spPr>
              <a:xfrm rot="5400000" flipH="1">
                <a:off x="136807" y="114307"/>
                <a:ext cx="66606" cy="66290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00" name="Google Shape;3000;p13"/>
              <p:cNvSpPr/>
              <p:nvPr/>
            </p:nvSpPr>
            <p:spPr>
              <a:xfrm rot="5400000" flipH="1">
                <a:off x="75763" y="269084"/>
                <a:ext cx="856136" cy="327356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01" name="Google Shape;3001;p13"/>
              <p:cNvSpPr/>
              <p:nvPr/>
            </p:nvSpPr>
            <p:spPr>
              <a:xfrm rot="5400000" flipH="1">
                <a:off x="-257990" y="288302"/>
                <a:ext cx="856136" cy="288921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02" name="Google Shape;3002;p13"/>
              <p:cNvSpPr/>
              <p:nvPr/>
            </p:nvSpPr>
            <p:spPr>
              <a:xfrm rot="5400000" flipH="1">
                <a:off x="118350" y="381318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03" name="Google Shape;3003;p13"/>
              <p:cNvSpPr/>
              <p:nvPr/>
            </p:nvSpPr>
            <p:spPr>
              <a:xfrm rot="5400000" flipH="1">
                <a:off x="118373" y="95972"/>
                <a:ext cx="103425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04" name="Google Shape;3004;p13"/>
              <p:cNvSpPr/>
              <p:nvPr/>
            </p:nvSpPr>
            <p:spPr>
              <a:xfrm rot="5400000" flipH="1">
                <a:off x="118350" y="666638"/>
                <a:ext cx="103470" cy="102956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3005" name="Google Shape;3005;p13"/>
          <p:cNvSpPr txBox="1">
            <a:spLocks noGrp="1"/>
          </p:cNvSpPr>
          <p:nvPr>
            <p:ph type="ctrTitle"/>
          </p:nvPr>
        </p:nvSpPr>
        <p:spPr>
          <a:xfrm>
            <a:off x="945175" y="412150"/>
            <a:ext cx="4019100" cy="5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006" name="Google Shape;3006;p13"/>
          <p:cNvSpPr txBox="1">
            <a:spLocks noGrp="1"/>
          </p:cNvSpPr>
          <p:nvPr>
            <p:ph type="ctrTitle" idx="2"/>
          </p:nvPr>
        </p:nvSpPr>
        <p:spPr>
          <a:xfrm>
            <a:off x="1633850" y="1432625"/>
            <a:ext cx="31785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3007" name="Google Shape;3007;p13"/>
          <p:cNvSpPr txBox="1">
            <a:spLocks noGrp="1"/>
          </p:cNvSpPr>
          <p:nvPr>
            <p:ph type="subTitle" idx="1"/>
          </p:nvPr>
        </p:nvSpPr>
        <p:spPr>
          <a:xfrm>
            <a:off x="1633847" y="1847375"/>
            <a:ext cx="26382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08" name="Google Shape;3008;p13"/>
          <p:cNvSpPr txBox="1">
            <a:spLocks noGrp="1"/>
          </p:cNvSpPr>
          <p:nvPr>
            <p:ph type="title" idx="3" hasCustomPrompt="1"/>
          </p:nvPr>
        </p:nvSpPr>
        <p:spPr>
          <a:xfrm>
            <a:off x="864646" y="1432625"/>
            <a:ext cx="860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5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09" name="Google Shape;3009;p13"/>
          <p:cNvSpPr txBox="1">
            <a:spLocks noGrp="1"/>
          </p:cNvSpPr>
          <p:nvPr>
            <p:ph type="ctrTitle" idx="4"/>
          </p:nvPr>
        </p:nvSpPr>
        <p:spPr>
          <a:xfrm>
            <a:off x="1633850" y="2567857"/>
            <a:ext cx="31821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3010" name="Google Shape;3010;p13"/>
          <p:cNvSpPr txBox="1">
            <a:spLocks noGrp="1"/>
          </p:cNvSpPr>
          <p:nvPr>
            <p:ph type="subTitle" idx="5"/>
          </p:nvPr>
        </p:nvSpPr>
        <p:spPr>
          <a:xfrm>
            <a:off x="1633850" y="2984889"/>
            <a:ext cx="26427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1" name="Google Shape;3011;p13"/>
          <p:cNvSpPr txBox="1">
            <a:spLocks noGrp="1"/>
          </p:cNvSpPr>
          <p:nvPr>
            <p:ph type="title" idx="6" hasCustomPrompt="1"/>
          </p:nvPr>
        </p:nvSpPr>
        <p:spPr>
          <a:xfrm>
            <a:off x="863376" y="2567857"/>
            <a:ext cx="861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12" name="Google Shape;3012;p13"/>
          <p:cNvSpPr txBox="1">
            <a:spLocks noGrp="1"/>
          </p:cNvSpPr>
          <p:nvPr>
            <p:ph type="ctrTitle" idx="7"/>
          </p:nvPr>
        </p:nvSpPr>
        <p:spPr>
          <a:xfrm>
            <a:off x="1633850" y="3692827"/>
            <a:ext cx="31821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inzel"/>
              <a:buNone/>
              <a:defRPr sz="2000">
                <a:solidFill>
                  <a:schemeClr val="lt1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3013" name="Google Shape;3013;p13"/>
          <p:cNvSpPr txBox="1">
            <a:spLocks noGrp="1"/>
          </p:cNvSpPr>
          <p:nvPr>
            <p:ph type="subTitle" idx="8"/>
          </p:nvPr>
        </p:nvSpPr>
        <p:spPr>
          <a:xfrm>
            <a:off x="1633850" y="4109864"/>
            <a:ext cx="26427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14" name="Google Shape;3014;p13"/>
          <p:cNvSpPr txBox="1">
            <a:spLocks noGrp="1"/>
          </p:cNvSpPr>
          <p:nvPr>
            <p:ph type="title" idx="9" hasCustomPrompt="1"/>
          </p:nvPr>
        </p:nvSpPr>
        <p:spPr>
          <a:xfrm>
            <a:off x="863376" y="3692827"/>
            <a:ext cx="861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Fira Sans Extra Condensed Medium"/>
              <a:buNone/>
              <a:defRPr sz="48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15" name="Google Shape;3015;p13"/>
          <p:cNvSpPr txBox="1">
            <a:spLocks noGrp="1"/>
          </p:cNvSpPr>
          <p:nvPr>
            <p:ph type="ctrTitle" idx="13"/>
          </p:nvPr>
        </p:nvSpPr>
        <p:spPr>
          <a:xfrm>
            <a:off x="5822350" y="1432625"/>
            <a:ext cx="2743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3016" name="Google Shape;3016;p13"/>
          <p:cNvSpPr txBox="1">
            <a:spLocks noGrp="1"/>
          </p:cNvSpPr>
          <p:nvPr>
            <p:ph type="subTitle" idx="14"/>
          </p:nvPr>
        </p:nvSpPr>
        <p:spPr>
          <a:xfrm>
            <a:off x="5822350" y="1859925"/>
            <a:ext cx="24159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7" name="Google Shape;3017;p13"/>
          <p:cNvSpPr txBox="1">
            <a:spLocks noGrp="1"/>
          </p:cNvSpPr>
          <p:nvPr>
            <p:ph type="title" idx="15" hasCustomPrompt="1"/>
          </p:nvPr>
        </p:nvSpPr>
        <p:spPr>
          <a:xfrm>
            <a:off x="5024430" y="1432625"/>
            <a:ext cx="859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18" name="Google Shape;3018;p13"/>
          <p:cNvSpPr txBox="1">
            <a:spLocks noGrp="1"/>
          </p:cNvSpPr>
          <p:nvPr>
            <p:ph type="ctrTitle" idx="16"/>
          </p:nvPr>
        </p:nvSpPr>
        <p:spPr>
          <a:xfrm>
            <a:off x="5822350" y="2567857"/>
            <a:ext cx="2481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3019" name="Google Shape;3019;p13"/>
          <p:cNvSpPr txBox="1">
            <a:spLocks noGrp="1"/>
          </p:cNvSpPr>
          <p:nvPr>
            <p:ph type="subTitle" idx="17"/>
          </p:nvPr>
        </p:nvSpPr>
        <p:spPr>
          <a:xfrm>
            <a:off x="5822350" y="2984889"/>
            <a:ext cx="24159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0" name="Google Shape;3020;p13"/>
          <p:cNvSpPr txBox="1">
            <a:spLocks noGrp="1"/>
          </p:cNvSpPr>
          <p:nvPr>
            <p:ph type="title" idx="18" hasCustomPrompt="1"/>
          </p:nvPr>
        </p:nvSpPr>
        <p:spPr>
          <a:xfrm>
            <a:off x="5024430" y="2567857"/>
            <a:ext cx="859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21" name="Google Shape;3021;p13"/>
          <p:cNvSpPr txBox="1">
            <a:spLocks noGrp="1"/>
          </p:cNvSpPr>
          <p:nvPr>
            <p:ph type="ctrTitle" idx="19"/>
          </p:nvPr>
        </p:nvSpPr>
        <p:spPr>
          <a:xfrm>
            <a:off x="5822350" y="3692827"/>
            <a:ext cx="2481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Cinzel"/>
              <a:buNone/>
              <a:defRPr sz="2000"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endParaRPr/>
          </a:p>
        </p:txBody>
      </p:sp>
      <p:sp>
        <p:nvSpPr>
          <p:cNvPr id="3022" name="Google Shape;3022;p13"/>
          <p:cNvSpPr txBox="1">
            <a:spLocks noGrp="1"/>
          </p:cNvSpPr>
          <p:nvPr>
            <p:ph type="subTitle" idx="20"/>
          </p:nvPr>
        </p:nvSpPr>
        <p:spPr>
          <a:xfrm>
            <a:off x="5822350" y="4109864"/>
            <a:ext cx="24159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3" name="Google Shape;3023;p13"/>
          <p:cNvSpPr txBox="1">
            <a:spLocks noGrp="1"/>
          </p:cNvSpPr>
          <p:nvPr>
            <p:ph type="title" idx="21" hasCustomPrompt="1"/>
          </p:nvPr>
        </p:nvSpPr>
        <p:spPr>
          <a:xfrm>
            <a:off x="5024430" y="3692827"/>
            <a:ext cx="859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ONE_COLUMN_TEXT_1">
    <p:spTree>
      <p:nvGrpSpPr>
        <p:cNvPr id="1" name="Shape 3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5" name="Google Shape;3025;p14"/>
          <p:cNvSpPr/>
          <p:nvPr/>
        </p:nvSpPr>
        <p:spPr>
          <a:xfrm rot="10800000" flipH="1">
            <a:off x="-27800" y="681475"/>
            <a:ext cx="9180600" cy="384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026" name="Google Shape;3026;p14"/>
          <p:cNvGrpSpPr/>
          <p:nvPr/>
        </p:nvGrpSpPr>
        <p:grpSpPr>
          <a:xfrm>
            <a:off x="-27800" y="-6"/>
            <a:ext cx="9180600" cy="674237"/>
            <a:chOff x="-27800" y="549819"/>
            <a:chExt cx="9180600" cy="674237"/>
          </a:xfrm>
        </p:grpSpPr>
        <p:grpSp>
          <p:nvGrpSpPr>
            <p:cNvPr id="3027" name="Google Shape;3027;p14"/>
            <p:cNvGrpSpPr/>
            <p:nvPr/>
          </p:nvGrpSpPr>
          <p:grpSpPr>
            <a:xfrm rot="10800000">
              <a:off x="-27800" y="549819"/>
              <a:ext cx="9144179" cy="648158"/>
              <a:chOff x="-2" y="4471542"/>
              <a:chExt cx="9144179" cy="648158"/>
            </a:xfrm>
          </p:grpSpPr>
          <p:sp>
            <p:nvSpPr>
              <p:cNvPr id="3028" name="Google Shape;3028;p14"/>
              <p:cNvSpPr/>
              <p:nvPr/>
            </p:nvSpPr>
            <p:spPr>
              <a:xfrm>
                <a:off x="-2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29" name="Google Shape;3029;p14"/>
              <p:cNvSpPr/>
              <p:nvPr/>
            </p:nvSpPr>
            <p:spPr>
              <a:xfrm>
                <a:off x="702705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30" name="Google Shape;3030;p14"/>
              <p:cNvSpPr/>
              <p:nvPr/>
            </p:nvSpPr>
            <p:spPr>
              <a:xfrm>
                <a:off x="106211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31" name="Google Shape;3031;p14"/>
              <p:cNvSpPr/>
              <p:nvPr/>
            </p:nvSpPr>
            <p:spPr>
              <a:xfrm>
                <a:off x="702705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32" name="Google Shape;3032;p14"/>
              <p:cNvSpPr/>
              <p:nvPr/>
            </p:nvSpPr>
            <p:spPr>
              <a:xfrm>
                <a:off x="-2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33" name="Google Shape;3033;p14"/>
              <p:cNvSpPr/>
              <p:nvPr/>
            </p:nvSpPr>
            <p:spPr>
              <a:xfrm>
                <a:off x="-2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34" name="Google Shape;3034;p14"/>
              <p:cNvSpPr/>
              <p:nvPr/>
            </p:nvSpPr>
            <p:spPr>
              <a:xfrm>
                <a:off x="383263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35" name="Google Shape;3035;p14"/>
              <p:cNvSpPr/>
              <p:nvPr/>
            </p:nvSpPr>
            <p:spPr>
              <a:xfrm>
                <a:off x="572064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36" name="Google Shape;3036;p14"/>
              <p:cNvSpPr/>
              <p:nvPr/>
            </p:nvSpPr>
            <p:spPr>
              <a:xfrm>
                <a:off x="89367" y="4471542"/>
                <a:ext cx="319984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37" name="Google Shape;3037;p14"/>
              <p:cNvSpPr/>
              <p:nvPr/>
            </p:nvSpPr>
            <p:spPr>
              <a:xfrm>
                <a:off x="425656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38" name="Google Shape;3038;p14"/>
              <p:cNvSpPr/>
              <p:nvPr/>
            </p:nvSpPr>
            <p:spPr>
              <a:xfrm>
                <a:off x="425656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39" name="Google Shape;3039;p14"/>
              <p:cNvSpPr/>
              <p:nvPr/>
            </p:nvSpPr>
            <p:spPr>
              <a:xfrm>
                <a:off x="-2" y="4484104"/>
                <a:ext cx="831427" cy="33019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40" name="Google Shape;3040;p14"/>
              <p:cNvSpPr/>
              <p:nvPr/>
            </p:nvSpPr>
            <p:spPr>
              <a:xfrm>
                <a:off x="498697" y="4471542"/>
                <a:ext cx="332620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41" name="Google Shape;3041;p14"/>
              <p:cNvSpPr/>
              <p:nvPr/>
            </p:nvSpPr>
            <p:spPr>
              <a:xfrm>
                <a:off x="148607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42" name="Google Shape;3042;p14"/>
              <p:cNvSpPr/>
              <p:nvPr/>
            </p:nvSpPr>
            <p:spPr>
              <a:xfrm>
                <a:off x="294922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43" name="Google Shape;3043;p14"/>
              <p:cNvSpPr/>
              <p:nvPr/>
            </p:nvSpPr>
            <p:spPr>
              <a:xfrm>
                <a:off x="17869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44" name="Google Shape;3044;p14"/>
              <p:cNvSpPr/>
              <p:nvPr/>
            </p:nvSpPr>
            <p:spPr>
              <a:xfrm>
                <a:off x="148607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45" name="Google Shape;3045;p14"/>
              <p:cNvSpPr/>
              <p:nvPr/>
            </p:nvSpPr>
            <p:spPr>
              <a:xfrm>
                <a:off x="660359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46" name="Google Shape;3046;p14"/>
              <p:cNvSpPr/>
              <p:nvPr/>
            </p:nvSpPr>
            <p:spPr>
              <a:xfrm>
                <a:off x="-2" y="4471542"/>
                <a:ext cx="831427" cy="31785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47" name="Google Shape;3047;p14"/>
              <p:cNvSpPr/>
              <p:nvPr/>
            </p:nvSpPr>
            <p:spPr>
              <a:xfrm>
                <a:off x="-2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48" name="Google Shape;3048;p14"/>
              <p:cNvSpPr/>
              <p:nvPr/>
            </p:nvSpPr>
            <p:spPr>
              <a:xfrm>
                <a:off x="365389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49" name="Google Shape;3049;p14"/>
              <p:cNvSpPr/>
              <p:nvPr/>
            </p:nvSpPr>
            <p:spPr>
              <a:xfrm>
                <a:off x="642485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50" name="Google Shape;3050;p14"/>
              <p:cNvSpPr/>
              <p:nvPr/>
            </p:nvSpPr>
            <p:spPr>
              <a:xfrm>
                <a:off x="88340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51" name="Google Shape;3051;p14"/>
              <p:cNvSpPr/>
              <p:nvPr/>
            </p:nvSpPr>
            <p:spPr>
              <a:xfrm>
                <a:off x="831274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52" name="Google Shape;3052;p14"/>
              <p:cNvSpPr/>
              <p:nvPr/>
            </p:nvSpPr>
            <p:spPr>
              <a:xfrm>
                <a:off x="1533980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53" name="Google Shape;3053;p14"/>
              <p:cNvSpPr/>
              <p:nvPr/>
            </p:nvSpPr>
            <p:spPr>
              <a:xfrm>
                <a:off x="937486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54" name="Google Shape;3054;p14"/>
              <p:cNvSpPr/>
              <p:nvPr/>
            </p:nvSpPr>
            <p:spPr>
              <a:xfrm>
                <a:off x="1533980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55" name="Google Shape;3055;p14"/>
              <p:cNvSpPr/>
              <p:nvPr/>
            </p:nvSpPr>
            <p:spPr>
              <a:xfrm>
                <a:off x="831274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56" name="Google Shape;3056;p14"/>
              <p:cNvSpPr/>
              <p:nvPr/>
            </p:nvSpPr>
            <p:spPr>
              <a:xfrm>
                <a:off x="831274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57" name="Google Shape;3057;p14"/>
              <p:cNvSpPr/>
              <p:nvPr/>
            </p:nvSpPr>
            <p:spPr>
              <a:xfrm>
                <a:off x="1214539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58" name="Google Shape;3058;p14"/>
              <p:cNvSpPr/>
              <p:nvPr/>
            </p:nvSpPr>
            <p:spPr>
              <a:xfrm>
                <a:off x="1403340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59" name="Google Shape;3059;p14"/>
              <p:cNvSpPr/>
              <p:nvPr/>
            </p:nvSpPr>
            <p:spPr>
              <a:xfrm>
                <a:off x="920642" y="4471542"/>
                <a:ext cx="319984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60" name="Google Shape;3060;p14"/>
              <p:cNvSpPr/>
              <p:nvPr/>
            </p:nvSpPr>
            <p:spPr>
              <a:xfrm>
                <a:off x="1256931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61" name="Google Shape;3061;p14"/>
              <p:cNvSpPr/>
              <p:nvPr/>
            </p:nvSpPr>
            <p:spPr>
              <a:xfrm>
                <a:off x="1256931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62" name="Google Shape;3062;p14"/>
              <p:cNvSpPr/>
              <p:nvPr/>
            </p:nvSpPr>
            <p:spPr>
              <a:xfrm>
                <a:off x="831274" y="4484104"/>
                <a:ext cx="831427" cy="33019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63" name="Google Shape;3063;p14"/>
              <p:cNvSpPr/>
              <p:nvPr/>
            </p:nvSpPr>
            <p:spPr>
              <a:xfrm>
                <a:off x="1329972" y="4471542"/>
                <a:ext cx="332620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64" name="Google Shape;3064;p14"/>
              <p:cNvSpPr/>
              <p:nvPr/>
            </p:nvSpPr>
            <p:spPr>
              <a:xfrm>
                <a:off x="979882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65" name="Google Shape;3065;p14"/>
              <p:cNvSpPr/>
              <p:nvPr/>
            </p:nvSpPr>
            <p:spPr>
              <a:xfrm>
                <a:off x="1126197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66" name="Google Shape;3066;p14"/>
              <p:cNvSpPr/>
              <p:nvPr/>
            </p:nvSpPr>
            <p:spPr>
              <a:xfrm>
                <a:off x="849145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67" name="Google Shape;3067;p14"/>
              <p:cNvSpPr/>
              <p:nvPr/>
            </p:nvSpPr>
            <p:spPr>
              <a:xfrm>
                <a:off x="979882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68" name="Google Shape;3068;p14"/>
              <p:cNvSpPr/>
              <p:nvPr/>
            </p:nvSpPr>
            <p:spPr>
              <a:xfrm>
                <a:off x="1491635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69" name="Google Shape;3069;p14"/>
              <p:cNvSpPr/>
              <p:nvPr/>
            </p:nvSpPr>
            <p:spPr>
              <a:xfrm>
                <a:off x="831274" y="4471542"/>
                <a:ext cx="831427" cy="31785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70" name="Google Shape;3070;p14"/>
              <p:cNvSpPr/>
              <p:nvPr/>
            </p:nvSpPr>
            <p:spPr>
              <a:xfrm>
                <a:off x="831274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71" name="Google Shape;3071;p14"/>
              <p:cNvSpPr/>
              <p:nvPr/>
            </p:nvSpPr>
            <p:spPr>
              <a:xfrm>
                <a:off x="1196664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72" name="Google Shape;3072;p14"/>
              <p:cNvSpPr/>
              <p:nvPr/>
            </p:nvSpPr>
            <p:spPr>
              <a:xfrm>
                <a:off x="1473760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73" name="Google Shape;3073;p14"/>
              <p:cNvSpPr/>
              <p:nvPr/>
            </p:nvSpPr>
            <p:spPr>
              <a:xfrm>
                <a:off x="91961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74" name="Google Shape;3074;p14"/>
              <p:cNvSpPr/>
              <p:nvPr/>
            </p:nvSpPr>
            <p:spPr>
              <a:xfrm>
                <a:off x="1662549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75" name="Google Shape;3075;p14"/>
              <p:cNvSpPr/>
              <p:nvPr/>
            </p:nvSpPr>
            <p:spPr>
              <a:xfrm>
                <a:off x="2365256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76" name="Google Shape;3076;p14"/>
              <p:cNvSpPr/>
              <p:nvPr/>
            </p:nvSpPr>
            <p:spPr>
              <a:xfrm>
                <a:off x="1768762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77" name="Google Shape;3077;p14"/>
              <p:cNvSpPr/>
              <p:nvPr/>
            </p:nvSpPr>
            <p:spPr>
              <a:xfrm>
                <a:off x="2365256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78" name="Google Shape;3078;p14"/>
              <p:cNvSpPr/>
              <p:nvPr/>
            </p:nvSpPr>
            <p:spPr>
              <a:xfrm>
                <a:off x="1662549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79" name="Google Shape;3079;p14"/>
              <p:cNvSpPr/>
              <p:nvPr/>
            </p:nvSpPr>
            <p:spPr>
              <a:xfrm>
                <a:off x="1662549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0" name="Google Shape;3080;p14"/>
              <p:cNvSpPr/>
              <p:nvPr/>
            </p:nvSpPr>
            <p:spPr>
              <a:xfrm>
                <a:off x="2045814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1" name="Google Shape;3081;p14"/>
              <p:cNvSpPr/>
              <p:nvPr/>
            </p:nvSpPr>
            <p:spPr>
              <a:xfrm>
                <a:off x="2234615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2" name="Google Shape;3082;p14"/>
              <p:cNvSpPr/>
              <p:nvPr/>
            </p:nvSpPr>
            <p:spPr>
              <a:xfrm>
                <a:off x="1751917" y="4471542"/>
                <a:ext cx="319984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3" name="Google Shape;3083;p14"/>
              <p:cNvSpPr/>
              <p:nvPr/>
            </p:nvSpPr>
            <p:spPr>
              <a:xfrm>
                <a:off x="2088206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4" name="Google Shape;3084;p14"/>
              <p:cNvSpPr/>
              <p:nvPr/>
            </p:nvSpPr>
            <p:spPr>
              <a:xfrm>
                <a:off x="2088206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5" name="Google Shape;3085;p14"/>
              <p:cNvSpPr/>
              <p:nvPr/>
            </p:nvSpPr>
            <p:spPr>
              <a:xfrm>
                <a:off x="1662549" y="4484104"/>
                <a:ext cx="831427" cy="33019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6" name="Google Shape;3086;p14"/>
              <p:cNvSpPr/>
              <p:nvPr/>
            </p:nvSpPr>
            <p:spPr>
              <a:xfrm>
                <a:off x="2161247" y="4471542"/>
                <a:ext cx="332620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7" name="Google Shape;3087;p14"/>
              <p:cNvSpPr/>
              <p:nvPr/>
            </p:nvSpPr>
            <p:spPr>
              <a:xfrm>
                <a:off x="1811157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8" name="Google Shape;3088;p14"/>
              <p:cNvSpPr/>
              <p:nvPr/>
            </p:nvSpPr>
            <p:spPr>
              <a:xfrm>
                <a:off x="1957472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89" name="Google Shape;3089;p14"/>
              <p:cNvSpPr/>
              <p:nvPr/>
            </p:nvSpPr>
            <p:spPr>
              <a:xfrm>
                <a:off x="1680420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0" name="Google Shape;3090;p14"/>
              <p:cNvSpPr/>
              <p:nvPr/>
            </p:nvSpPr>
            <p:spPr>
              <a:xfrm>
                <a:off x="1811157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1" name="Google Shape;3091;p14"/>
              <p:cNvSpPr/>
              <p:nvPr/>
            </p:nvSpPr>
            <p:spPr>
              <a:xfrm>
                <a:off x="2322910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2" name="Google Shape;3092;p14"/>
              <p:cNvSpPr/>
              <p:nvPr/>
            </p:nvSpPr>
            <p:spPr>
              <a:xfrm>
                <a:off x="1662549" y="4471542"/>
                <a:ext cx="831427" cy="31785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3" name="Google Shape;3093;p14"/>
              <p:cNvSpPr/>
              <p:nvPr/>
            </p:nvSpPr>
            <p:spPr>
              <a:xfrm>
                <a:off x="1662549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4" name="Google Shape;3094;p14"/>
              <p:cNvSpPr/>
              <p:nvPr/>
            </p:nvSpPr>
            <p:spPr>
              <a:xfrm>
                <a:off x="2027940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5" name="Google Shape;3095;p14"/>
              <p:cNvSpPr/>
              <p:nvPr/>
            </p:nvSpPr>
            <p:spPr>
              <a:xfrm>
                <a:off x="2305036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6" name="Google Shape;3096;p14"/>
              <p:cNvSpPr/>
              <p:nvPr/>
            </p:nvSpPr>
            <p:spPr>
              <a:xfrm>
                <a:off x="175089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7" name="Google Shape;3097;p14"/>
              <p:cNvSpPr/>
              <p:nvPr/>
            </p:nvSpPr>
            <p:spPr>
              <a:xfrm>
                <a:off x="2493824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8" name="Google Shape;3098;p14"/>
              <p:cNvSpPr/>
              <p:nvPr/>
            </p:nvSpPr>
            <p:spPr>
              <a:xfrm>
                <a:off x="3196531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99" name="Google Shape;3099;p14"/>
              <p:cNvSpPr/>
              <p:nvPr/>
            </p:nvSpPr>
            <p:spPr>
              <a:xfrm>
                <a:off x="2600037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0" name="Google Shape;3100;p14"/>
              <p:cNvSpPr/>
              <p:nvPr/>
            </p:nvSpPr>
            <p:spPr>
              <a:xfrm>
                <a:off x="3196531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1" name="Google Shape;3101;p14"/>
              <p:cNvSpPr/>
              <p:nvPr/>
            </p:nvSpPr>
            <p:spPr>
              <a:xfrm>
                <a:off x="2493824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2" name="Google Shape;3102;p14"/>
              <p:cNvSpPr/>
              <p:nvPr/>
            </p:nvSpPr>
            <p:spPr>
              <a:xfrm>
                <a:off x="2493824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3" name="Google Shape;3103;p14"/>
              <p:cNvSpPr/>
              <p:nvPr/>
            </p:nvSpPr>
            <p:spPr>
              <a:xfrm>
                <a:off x="2877089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4" name="Google Shape;3104;p14"/>
              <p:cNvSpPr/>
              <p:nvPr/>
            </p:nvSpPr>
            <p:spPr>
              <a:xfrm>
                <a:off x="3065890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5" name="Google Shape;3105;p14"/>
              <p:cNvSpPr/>
              <p:nvPr/>
            </p:nvSpPr>
            <p:spPr>
              <a:xfrm>
                <a:off x="2583193" y="4471542"/>
                <a:ext cx="319984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6" name="Google Shape;3106;p14"/>
              <p:cNvSpPr/>
              <p:nvPr/>
            </p:nvSpPr>
            <p:spPr>
              <a:xfrm>
                <a:off x="2919482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7" name="Google Shape;3107;p14"/>
              <p:cNvSpPr/>
              <p:nvPr/>
            </p:nvSpPr>
            <p:spPr>
              <a:xfrm>
                <a:off x="2919482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8" name="Google Shape;3108;p14"/>
              <p:cNvSpPr/>
              <p:nvPr/>
            </p:nvSpPr>
            <p:spPr>
              <a:xfrm>
                <a:off x="2493824" y="4484104"/>
                <a:ext cx="831427" cy="33019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09" name="Google Shape;3109;p14"/>
              <p:cNvSpPr/>
              <p:nvPr/>
            </p:nvSpPr>
            <p:spPr>
              <a:xfrm>
                <a:off x="2992523" y="4471542"/>
                <a:ext cx="332620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0" name="Google Shape;3110;p14"/>
              <p:cNvSpPr/>
              <p:nvPr/>
            </p:nvSpPr>
            <p:spPr>
              <a:xfrm>
                <a:off x="2642433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1" name="Google Shape;3111;p14"/>
              <p:cNvSpPr/>
              <p:nvPr/>
            </p:nvSpPr>
            <p:spPr>
              <a:xfrm>
                <a:off x="2788748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2" name="Google Shape;3112;p14"/>
              <p:cNvSpPr/>
              <p:nvPr/>
            </p:nvSpPr>
            <p:spPr>
              <a:xfrm>
                <a:off x="2511695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3" name="Google Shape;3113;p14"/>
              <p:cNvSpPr/>
              <p:nvPr/>
            </p:nvSpPr>
            <p:spPr>
              <a:xfrm>
                <a:off x="2642433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4" name="Google Shape;3114;p14"/>
              <p:cNvSpPr/>
              <p:nvPr/>
            </p:nvSpPr>
            <p:spPr>
              <a:xfrm>
                <a:off x="3154185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5" name="Google Shape;3115;p14"/>
              <p:cNvSpPr/>
              <p:nvPr/>
            </p:nvSpPr>
            <p:spPr>
              <a:xfrm>
                <a:off x="2493824" y="4471542"/>
                <a:ext cx="831427" cy="31785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6" name="Google Shape;3116;p14"/>
              <p:cNvSpPr/>
              <p:nvPr/>
            </p:nvSpPr>
            <p:spPr>
              <a:xfrm>
                <a:off x="2493824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7" name="Google Shape;3117;p14"/>
              <p:cNvSpPr/>
              <p:nvPr/>
            </p:nvSpPr>
            <p:spPr>
              <a:xfrm>
                <a:off x="285921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8" name="Google Shape;3118;p14"/>
              <p:cNvSpPr/>
              <p:nvPr/>
            </p:nvSpPr>
            <p:spPr>
              <a:xfrm>
                <a:off x="3136311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19" name="Google Shape;3119;p14"/>
              <p:cNvSpPr/>
              <p:nvPr/>
            </p:nvSpPr>
            <p:spPr>
              <a:xfrm>
                <a:off x="258216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0" name="Google Shape;3120;p14"/>
              <p:cNvSpPr/>
              <p:nvPr/>
            </p:nvSpPr>
            <p:spPr>
              <a:xfrm>
                <a:off x="3325099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1" name="Google Shape;3121;p14"/>
              <p:cNvSpPr/>
              <p:nvPr/>
            </p:nvSpPr>
            <p:spPr>
              <a:xfrm>
                <a:off x="4027806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2" name="Google Shape;3122;p14"/>
              <p:cNvSpPr/>
              <p:nvPr/>
            </p:nvSpPr>
            <p:spPr>
              <a:xfrm>
                <a:off x="3431312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3" name="Google Shape;3123;p14"/>
              <p:cNvSpPr/>
              <p:nvPr/>
            </p:nvSpPr>
            <p:spPr>
              <a:xfrm>
                <a:off x="4027806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4" name="Google Shape;3124;p14"/>
              <p:cNvSpPr/>
              <p:nvPr/>
            </p:nvSpPr>
            <p:spPr>
              <a:xfrm>
                <a:off x="3325099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5" name="Google Shape;3125;p14"/>
              <p:cNvSpPr/>
              <p:nvPr/>
            </p:nvSpPr>
            <p:spPr>
              <a:xfrm>
                <a:off x="3325099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6" name="Google Shape;3126;p14"/>
              <p:cNvSpPr/>
              <p:nvPr/>
            </p:nvSpPr>
            <p:spPr>
              <a:xfrm>
                <a:off x="3708365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7" name="Google Shape;3127;p14"/>
              <p:cNvSpPr/>
              <p:nvPr/>
            </p:nvSpPr>
            <p:spPr>
              <a:xfrm>
                <a:off x="3897165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8" name="Google Shape;3128;p14"/>
              <p:cNvSpPr/>
              <p:nvPr/>
            </p:nvSpPr>
            <p:spPr>
              <a:xfrm>
                <a:off x="3414468" y="4471542"/>
                <a:ext cx="319984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29" name="Google Shape;3129;p14"/>
              <p:cNvSpPr/>
              <p:nvPr/>
            </p:nvSpPr>
            <p:spPr>
              <a:xfrm>
                <a:off x="3750757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30" name="Google Shape;3130;p14"/>
              <p:cNvSpPr/>
              <p:nvPr/>
            </p:nvSpPr>
            <p:spPr>
              <a:xfrm>
                <a:off x="3750757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31" name="Google Shape;3131;p14"/>
              <p:cNvSpPr/>
              <p:nvPr/>
            </p:nvSpPr>
            <p:spPr>
              <a:xfrm>
                <a:off x="3325099" y="4484104"/>
                <a:ext cx="831427" cy="33019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32" name="Google Shape;3132;p14"/>
              <p:cNvSpPr/>
              <p:nvPr/>
            </p:nvSpPr>
            <p:spPr>
              <a:xfrm>
                <a:off x="3823798" y="4471542"/>
                <a:ext cx="332620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33" name="Google Shape;3133;p14"/>
              <p:cNvSpPr/>
              <p:nvPr/>
            </p:nvSpPr>
            <p:spPr>
              <a:xfrm>
                <a:off x="3473708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34" name="Google Shape;3134;p14"/>
              <p:cNvSpPr/>
              <p:nvPr/>
            </p:nvSpPr>
            <p:spPr>
              <a:xfrm>
                <a:off x="3620023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35" name="Google Shape;3135;p14"/>
              <p:cNvSpPr/>
              <p:nvPr/>
            </p:nvSpPr>
            <p:spPr>
              <a:xfrm>
                <a:off x="3342971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36" name="Google Shape;3136;p14"/>
              <p:cNvSpPr/>
              <p:nvPr/>
            </p:nvSpPr>
            <p:spPr>
              <a:xfrm>
                <a:off x="3473708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37" name="Google Shape;3137;p14"/>
              <p:cNvSpPr/>
              <p:nvPr/>
            </p:nvSpPr>
            <p:spPr>
              <a:xfrm>
                <a:off x="3985460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38" name="Google Shape;3138;p14"/>
              <p:cNvSpPr/>
              <p:nvPr/>
            </p:nvSpPr>
            <p:spPr>
              <a:xfrm>
                <a:off x="3325099" y="4471542"/>
                <a:ext cx="831427" cy="31785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39" name="Google Shape;3139;p14"/>
              <p:cNvSpPr/>
              <p:nvPr/>
            </p:nvSpPr>
            <p:spPr>
              <a:xfrm>
                <a:off x="3325099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40" name="Google Shape;3140;p14"/>
              <p:cNvSpPr/>
              <p:nvPr/>
            </p:nvSpPr>
            <p:spPr>
              <a:xfrm>
                <a:off x="3690490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41" name="Google Shape;3141;p14"/>
              <p:cNvSpPr/>
              <p:nvPr/>
            </p:nvSpPr>
            <p:spPr>
              <a:xfrm>
                <a:off x="3967586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42" name="Google Shape;3142;p14"/>
              <p:cNvSpPr/>
              <p:nvPr/>
            </p:nvSpPr>
            <p:spPr>
              <a:xfrm>
                <a:off x="341344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43" name="Google Shape;3143;p14"/>
              <p:cNvSpPr/>
              <p:nvPr/>
            </p:nvSpPr>
            <p:spPr>
              <a:xfrm>
                <a:off x="4156375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44" name="Google Shape;3144;p14"/>
              <p:cNvSpPr/>
              <p:nvPr/>
            </p:nvSpPr>
            <p:spPr>
              <a:xfrm>
                <a:off x="4859082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45" name="Google Shape;3145;p14"/>
              <p:cNvSpPr/>
              <p:nvPr/>
            </p:nvSpPr>
            <p:spPr>
              <a:xfrm>
                <a:off x="4262588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46" name="Google Shape;3146;p14"/>
              <p:cNvSpPr/>
              <p:nvPr/>
            </p:nvSpPr>
            <p:spPr>
              <a:xfrm>
                <a:off x="4859082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47" name="Google Shape;3147;p14"/>
              <p:cNvSpPr/>
              <p:nvPr/>
            </p:nvSpPr>
            <p:spPr>
              <a:xfrm>
                <a:off x="4156375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48" name="Google Shape;3148;p14"/>
              <p:cNvSpPr/>
              <p:nvPr/>
            </p:nvSpPr>
            <p:spPr>
              <a:xfrm>
                <a:off x="4156375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49" name="Google Shape;3149;p14"/>
              <p:cNvSpPr/>
              <p:nvPr/>
            </p:nvSpPr>
            <p:spPr>
              <a:xfrm>
                <a:off x="4539640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50" name="Google Shape;3150;p14"/>
              <p:cNvSpPr/>
              <p:nvPr/>
            </p:nvSpPr>
            <p:spPr>
              <a:xfrm>
                <a:off x="4728441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51" name="Google Shape;3151;p14"/>
              <p:cNvSpPr/>
              <p:nvPr/>
            </p:nvSpPr>
            <p:spPr>
              <a:xfrm>
                <a:off x="4245743" y="4471542"/>
                <a:ext cx="319984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52" name="Google Shape;3152;p14"/>
              <p:cNvSpPr/>
              <p:nvPr/>
            </p:nvSpPr>
            <p:spPr>
              <a:xfrm>
                <a:off x="4582032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53" name="Google Shape;3153;p14"/>
              <p:cNvSpPr/>
              <p:nvPr/>
            </p:nvSpPr>
            <p:spPr>
              <a:xfrm>
                <a:off x="4582032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54" name="Google Shape;3154;p14"/>
              <p:cNvSpPr/>
              <p:nvPr/>
            </p:nvSpPr>
            <p:spPr>
              <a:xfrm>
                <a:off x="4156375" y="4484104"/>
                <a:ext cx="831427" cy="33019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55" name="Google Shape;3155;p14"/>
              <p:cNvSpPr/>
              <p:nvPr/>
            </p:nvSpPr>
            <p:spPr>
              <a:xfrm>
                <a:off x="4655073" y="4471542"/>
                <a:ext cx="332620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56" name="Google Shape;3156;p14"/>
              <p:cNvSpPr/>
              <p:nvPr/>
            </p:nvSpPr>
            <p:spPr>
              <a:xfrm>
                <a:off x="4304983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57" name="Google Shape;3157;p14"/>
              <p:cNvSpPr/>
              <p:nvPr/>
            </p:nvSpPr>
            <p:spPr>
              <a:xfrm>
                <a:off x="4451298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58" name="Google Shape;3158;p14"/>
              <p:cNvSpPr/>
              <p:nvPr/>
            </p:nvSpPr>
            <p:spPr>
              <a:xfrm>
                <a:off x="4174246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59" name="Google Shape;3159;p14"/>
              <p:cNvSpPr/>
              <p:nvPr/>
            </p:nvSpPr>
            <p:spPr>
              <a:xfrm>
                <a:off x="4304983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60" name="Google Shape;3160;p14"/>
              <p:cNvSpPr/>
              <p:nvPr/>
            </p:nvSpPr>
            <p:spPr>
              <a:xfrm>
                <a:off x="4816736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61" name="Google Shape;3161;p14"/>
              <p:cNvSpPr/>
              <p:nvPr/>
            </p:nvSpPr>
            <p:spPr>
              <a:xfrm>
                <a:off x="4156375" y="4471542"/>
                <a:ext cx="831427" cy="31785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62" name="Google Shape;3162;p14"/>
              <p:cNvSpPr/>
              <p:nvPr/>
            </p:nvSpPr>
            <p:spPr>
              <a:xfrm>
                <a:off x="4156375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63" name="Google Shape;3163;p14"/>
              <p:cNvSpPr/>
              <p:nvPr/>
            </p:nvSpPr>
            <p:spPr>
              <a:xfrm>
                <a:off x="452176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64" name="Google Shape;3164;p14"/>
              <p:cNvSpPr/>
              <p:nvPr/>
            </p:nvSpPr>
            <p:spPr>
              <a:xfrm>
                <a:off x="4798861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65" name="Google Shape;3165;p14"/>
              <p:cNvSpPr/>
              <p:nvPr/>
            </p:nvSpPr>
            <p:spPr>
              <a:xfrm>
                <a:off x="424471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66" name="Google Shape;3166;p14"/>
              <p:cNvSpPr/>
              <p:nvPr/>
            </p:nvSpPr>
            <p:spPr>
              <a:xfrm>
                <a:off x="4987650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67" name="Google Shape;3167;p14"/>
              <p:cNvSpPr/>
              <p:nvPr/>
            </p:nvSpPr>
            <p:spPr>
              <a:xfrm>
                <a:off x="5690357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68" name="Google Shape;3168;p14"/>
              <p:cNvSpPr/>
              <p:nvPr/>
            </p:nvSpPr>
            <p:spPr>
              <a:xfrm>
                <a:off x="5093863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69" name="Google Shape;3169;p14"/>
              <p:cNvSpPr/>
              <p:nvPr/>
            </p:nvSpPr>
            <p:spPr>
              <a:xfrm>
                <a:off x="5690357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70" name="Google Shape;3170;p14"/>
              <p:cNvSpPr/>
              <p:nvPr/>
            </p:nvSpPr>
            <p:spPr>
              <a:xfrm>
                <a:off x="4987650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71" name="Google Shape;3171;p14"/>
              <p:cNvSpPr/>
              <p:nvPr/>
            </p:nvSpPr>
            <p:spPr>
              <a:xfrm>
                <a:off x="4987650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72" name="Google Shape;3172;p14"/>
              <p:cNvSpPr/>
              <p:nvPr/>
            </p:nvSpPr>
            <p:spPr>
              <a:xfrm>
                <a:off x="5370915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73" name="Google Shape;3173;p14"/>
              <p:cNvSpPr/>
              <p:nvPr/>
            </p:nvSpPr>
            <p:spPr>
              <a:xfrm>
                <a:off x="5559716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74" name="Google Shape;3174;p14"/>
              <p:cNvSpPr/>
              <p:nvPr/>
            </p:nvSpPr>
            <p:spPr>
              <a:xfrm>
                <a:off x="5077019" y="4471542"/>
                <a:ext cx="319984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75" name="Google Shape;3175;p14"/>
              <p:cNvSpPr/>
              <p:nvPr/>
            </p:nvSpPr>
            <p:spPr>
              <a:xfrm>
                <a:off x="5413308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76" name="Google Shape;3176;p14"/>
              <p:cNvSpPr/>
              <p:nvPr/>
            </p:nvSpPr>
            <p:spPr>
              <a:xfrm>
                <a:off x="5413308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77" name="Google Shape;3177;p14"/>
              <p:cNvSpPr/>
              <p:nvPr/>
            </p:nvSpPr>
            <p:spPr>
              <a:xfrm>
                <a:off x="4987650" y="4484104"/>
                <a:ext cx="831427" cy="33019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78" name="Google Shape;3178;p14"/>
              <p:cNvSpPr/>
              <p:nvPr/>
            </p:nvSpPr>
            <p:spPr>
              <a:xfrm>
                <a:off x="5486348" y="4471542"/>
                <a:ext cx="332620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79" name="Google Shape;3179;p14"/>
              <p:cNvSpPr/>
              <p:nvPr/>
            </p:nvSpPr>
            <p:spPr>
              <a:xfrm>
                <a:off x="5136258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80" name="Google Shape;3180;p14"/>
              <p:cNvSpPr/>
              <p:nvPr/>
            </p:nvSpPr>
            <p:spPr>
              <a:xfrm>
                <a:off x="5282574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81" name="Google Shape;3181;p14"/>
              <p:cNvSpPr/>
              <p:nvPr/>
            </p:nvSpPr>
            <p:spPr>
              <a:xfrm>
                <a:off x="5005521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82" name="Google Shape;3182;p14"/>
              <p:cNvSpPr/>
              <p:nvPr/>
            </p:nvSpPr>
            <p:spPr>
              <a:xfrm>
                <a:off x="5136258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83" name="Google Shape;3183;p14"/>
              <p:cNvSpPr/>
              <p:nvPr/>
            </p:nvSpPr>
            <p:spPr>
              <a:xfrm>
                <a:off x="5648011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84" name="Google Shape;3184;p14"/>
              <p:cNvSpPr/>
              <p:nvPr/>
            </p:nvSpPr>
            <p:spPr>
              <a:xfrm>
                <a:off x="4987650" y="4471542"/>
                <a:ext cx="831427" cy="31785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85" name="Google Shape;3185;p14"/>
              <p:cNvSpPr/>
              <p:nvPr/>
            </p:nvSpPr>
            <p:spPr>
              <a:xfrm>
                <a:off x="4987650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86" name="Google Shape;3186;p14"/>
              <p:cNvSpPr/>
              <p:nvPr/>
            </p:nvSpPr>
            <p:spPr>
              <a:xfrm>
                <a:off x="535304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87" name="Google Shape;3187;p14"/>
              <p:cNvSpPr/>
              <p:nvPr/>
            </p:nvSpPr>
            <p:spPr>
              <a:xfrm>
                <a:off x="5630137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88" name="Google Shape;3188;p14"/>
              <p:cNvSpPr/>
              <p:nvPr/>
            </p:nvSpPr>
            <p:spPr>
              <a:xfrm>
                <a:off x="5075992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89" name="Google Shape;3189;p14"/>
              <p:cNvSpPr/>
              <p:nvPr/>
            </p:nvSpPr>
            <p:spPr>
              <a:xfrm>
                <a:off x="5818925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90" name="Google Shape;3190;p14"/>
              <p:cNvSpPr/>
              <p:nvPr/>
            </p:nvSpPr>
            <p:spPr>
              <a:xfrm>
                <a:off x="6521632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91" name="Google Shape;3191;p14"/>
              <p:cNvSpPr/>
              <p:nvPr/>
            </p:nvSpPr>
            <p:spPr>
              <a:xfrm>
                <a:off x="5925138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92" name="Google Shape;3192;p14"/>
              <p:cNvSpPr/>
              <p:nvPr/>
            </p:nvSpPr>
            <p:spPr>
              <a:xfrm>
                <a:off x="6521632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93" name="Google Shape;3193;p14"/>
              <p:cNvSpPr/>
              <p:nvPr/>
            </p:nvSpPr>
            <p:spPr>
              <a:xfrm>
                <a:off x="5818925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94" name="Google Shape;3194;p14"/>
              <p:cNvSpPr/>
              <p:nvPr/>
            </p:nvSpPr>
            <p:spPr>
              <a:xfrm>
                <a:off x="5818925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95" name="Google Shape;3195;p14"/>
              <p:cNvSpPr/>
              <p:nvPr/>
            </p:nvSpPr>
            <p:spPr>
              <a:xfrm>
                <a:off x="6202190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96" name="Google Shape;3196;p14"/>
              <p:cNvSpPr/>
              <p:nvPr/>
            </p:nvSpPr>
            <p:spPr>
              <a:xfrm>
                <a:off x="6390991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97" name="Google Shape;3197;p14"/>
              <p:cNvSpPr/>
              <p:nvPr/>
            </p:nvSpPr>
            <p:spPr>
              <a:xfrm>
                <a:off x="5908294" y="4471542"/>
                <a:ext cx="319984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98" name="Google Shape;3198;p14"/>
              <p:cNvSpPr/>
              <p:nvPr/>
            </p:nvSpPr>
            <p:spPr>
              <a:xfrm>
                <a:off x="6244583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99" name="Google Shape;3199;p14"/>
              <p:cNvSpPr/>
              <p:nvPr/>
            </p:nvSpPr>
            <p:spPr>
              <a:xfrm>
                <a:off x="6244583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00" name="Google Shape;3200;p14"/>
              <p:cNvSpPr/>
              <p:nvPr/>
            </p:nvSpPr>
            <p:spPr>
              <a:xfrm>
                <a:off x="5818925" y="4484104"/>
                <a:ext cx="831427" cy="33019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01" name="Google Shape;3201;p14"/>
              <p:cNvSpPr/>
              <p:nvPr/>
            </p:nvSpPr>
            <p:spPr>
              <a:xfrm>
                <a:off x="6317624" y="4471542"/>
                <a:ext cx="332620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02" name="Google Shape;3202;p14"/>
              <p:cNvSpPr/>
              <p:nvPr/>
            </p:nvSpPr>
            <p:spPr>
              <a:xfrm>
                <a:off x="5967534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03" name="Google Shape;3203;p14"/>
              <p:cNvSpPr/>
              <p:nvPr/>
            </p:nvSpPr>
            <p:spPr>
              <a:xfrm>
                <a:off x="6113849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04" name="Google Shape;3204;p14"/>
              <p:cNvSpPr/>
              <p:nvPr/>
            </p:nvSpPr>
            <p:spPr>
              <a:xfrm>
                <a:off x="5836797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05" name="Google Shape;3205;p14"/>
              <p:cNvSpPr/>
              <p:nvPr/>
            </p:nvSpPr>
            <p:spPr>
              <a:xfrm>
                <a:off x="5967534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06" name="Google Shape;3206;p14"/>
              <p:cNvSpPr/>
              <p:nvPr/>
            </p:nvSpPr>
            <p:spPr>
              <a:xfrm>
                <a:off x="6479286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07" name="Google Shape;3207;p14"/>
              <p:cNvSpPr/>
              <p:nvPr/>
            </p:nvSpPr>
            <p:spPr>
              <a:xfrm>
                <a:off x="5818925" y="4471542"/>
                <a:ext cx="831427" cy="31785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08" name="Google Shape;3208;p14"/>
              <p:cNvSpPr/>
              <p:nvPr/>
            </p:nvSpPr>
            <p:spPr>
              <a:xfrm>
                <a:off x="5818925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09" name="Google Shape;3209;p14"/>
              <p:cNvSpPr/>
              <p:nvPr/>
            </p:nvSpPr>
            <p:spPr>
              <a:xfrm>
                <a:off x="618431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10" name="Google Shape;3210;p14"/>
              <p:cNvSpPr/>
              <p:nvPr/>
            </p:nvSpPr>
            <p:spPr>
              <a:xfrm>
                <a:off x="6461412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11" name="Google Shape;3211;p14"/>
              <p:cNvSpPr/>
              <p:nvPr/>
            </p:nvSpPr>
            <p:spPr>
              <a:xfrm>
                <a:off x="590726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12" name="Google Shape;3212;p14"/>
              <p:cNvSpPr/>
              <p:nvPr/>
            </p:nvSpPr>
            <p:spPr>
              <a:xfrm>
                <a:off x="6650201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13" name="Google Shape;3213;p14"/>
              <p:cNvSpPr/>
              <p:nvPr/>
            </p:nvSpPr>
            <p:spPr>
              <a:xfrm>
                <a:off x="7352907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14" name="Google Shape;3214;p14"/>
              <p:cNvSpPr/>
              <p:nvPr/>
            </p:nvSpPr>
            <p:spPr>
              <a:xfrm>
                <a:off x="6756413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15" name="Google Shape;3215;p14"/>
              <p:cNvSpPr/>
              <p:nvPr/>
            </p:nvSpPr>
            <p:spPr>
              <a:xfrm>
                <a:off x="7352907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16" name="Google Shape;3216;p14"/>
              <p:cNvSpPr/>
              <p:nvPr/>
            </p:nvSpPr>
            <p:spPr>
              <a:xfrm>
                <a:off x="6650201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17" name="Google Shape;3217;p14"/>
              <p:cNvSpPr/>
              <p:nvPr/>
            </p:nvSpPr>
            <p:spPr>
              <a:xfrm>
                <a:off x="6650201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18" name="Google Shape;3218;p14"/>
              <p:cNvSpPr/>
              <p:nvPr/>
            </p:nvSpPr>
            <p:spPr>
              <a:xfrm>
                <a:off x="7033466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19" name="Google Shape;3219;p14"/>
              <p:cNvSpPr/>
              <p:nvPr/>
            </p:nvSpPr>
            <p:spPr>
              <a:xfrm>
                <a:off x="7222267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20" name="Google Shape;3220;p14"/>
              <p:cNvSpPr/>
              <p:nvPr/>
            </p:nvSpPr>
            <p:spPr>
              <a:xfrm>
                <a:off x="6739569" y="4471542"/>
                <a:ext cx="319984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21" name="Google Shape;3221;p14"/>
              <p:cNvSpPr/>
              <p:nvPr/>
            </p:nvSpPr>
            <p:spPr>
              <a:xfrm>
                <a:off x="7075858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22" name="Google Shape;3222;p14"/>
              <p:cNvSpPr/>
              <p:nvPr/>
            </p:nvSpPr>
            <p:spPr>
              <a:xfrm>
                <a:off x="7075858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23" name="Google Shape;3223;p14"/>
              <p:cNvSpPr/>
              <p:nvPr/>
            </p:nvSpPr>
            <p:spPr>
              <a:xfrm>
                <a:off x="6650201" y="4484104"/>
                <a:ext cx="831427" cy="33019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24" name="Google Shape;3224;p14"/>
              <p:cNvSpPr/>
              <p:nvPr/>
            </p:nvSpPr>
            <p:spPr>
              <a:xfrm>
                <a:off x="7148899" y="4471542"/>
                <a:ext cx="332620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25" name="Google Shape;3225;p14"/>
              <p:cNvSpPr/>
              <p:nvPr/>
            </p:nvSpPr>
            <p:spPr>
              <a:xfrm>
                <a:off x="6798809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26" name="Google Shape;3226;p14"/>
              <p:cNvSpPr/>
              <p:nvPr/>
            </p:nvSpPr>
            <p:spPr>
              <a:xfrm>
                <a:off x="6945124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27" name="Google Shape;3227;p14"/>
              <p:cNvSpPr/>
              <p:nvPr/>
            </p:nvSpPr>
            <p:spPr>
              <a:xfrm>
                <a:off x="6668072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28" name="Google Shape;3228;p14"/>
              <p:cNvSpPr/>
              <p:nvPr/>
            </p:nvSpPr>
            <p:spPr>
              <a:xfrm>
                <a:off x="6798809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29" name="Google Shape;3229;p14"/>
              <p:cNvSpPr/>
              <p:nvPr/>
            </p:nvSpPr>
            <p:spPr>
              <a:xfrm>
                <a:off x="7310562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30" name="Google Shape;3230;p14"/>
              <p:cNvSpPr/>
              <p:nvPr/>
            </p:nvSpPr>
            <p:spPr>
              <a:xfrm>
                <a:off x="6650201" y="4471542"/>
                <a:ext cx="831427" cy="31785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31" name="Google Shape;3231;p14"/>
              <p:cNvSpPr/>
              <p:nvPr/>
            </p:nvSpPr>
            <p:spPr>
              <a:xfrm>
                <a:off x="6650201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32" name="Google Shape;3232;p14"/>
              <p:cNvSpPr/>
              <p:nvPr/>
            </p:nvSpPr>
            <p:spPr>
              <a:xfrm>
                <a:off x="701559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33" name="Google Shape;3233;p14"/>
              <p:cNvSpPr/>
              <p:nvPr/>
            </p:nvSpPr>
            <p:spPr>
              <a:xfrm>
                <a:off x="7292687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34" name="Google Shape;3234;p14"/>
              <p:cNvSpPr/>
              <p:nvPr/>
            </p:nvSpPr>
            <p:spPr>
              <a:xfrm>
                <a:off x="6738542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35" name="Google Shape;3235;p14"/>
              <p:cNvSpPr/>
              <p:nvPr/>
            </p:nvSpPr>
            <p:spPr>
              <a:xfrm>
                <a:off x="7481476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36" name="Google Shape;3236;p14"/>
              <p:cNvSpPr/>
              <p:nvPr/>
            </p:nvSpPr>
            <p:spPr>
              <a:xfrm>
                <a:off x="8184183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37" name="Google Shape;3237;p14"/>
              <p:cNvSpPr/>
              <p:nvPr/>
            </p:nvSpPr>
            <p:spPr>
              <a:xfrm>
                <a:off x="7587689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38" name="Google Shape;3238;p14"/>
              <p:cNvSpPr/>
              <p:nvPr/>
            </p:nvSpPr>
            <p:spPr>
              <a:xfrm>
                <a:off x="8184183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39" name="Google Shape;3239;p14"/>
              <p:cNvSpPr/>
              <p:nvPr/>
            </p:nvSpPr>
            <p:spPr>
              <a:xfrm>
                <a:off x="7481476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40" name="Google Shape;3240;p14"/>
              <p:cNvSpPr/>
              <p:nvPr/>
            </p:nvSpPr>
            <p:spPr>
              <a:xfrm>
                <a:off x="7481476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41" name="Google Shape;3241;p14"/>
              <p:cNvSpPr/>
              <p:nvPr/>
            </p:nvSpPr>
            <p:spPr>
              <a:xfrm>
                <a:off x="7864741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42" name="Google Shape;3242;p14"/>
              <p:cNvSpPr/>
              <p:nvPr/>
            </p:nvSpPr>
            <p:spPr>
              <a:xfrm>
                <a:off x="8053542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43" name="Google Shape;3243;p14"/>
              <p:cNvSpPr/>
              <p:nvPr/>
            </p:nvSpPr>
            <p:spPr>
              <a:xfrm>
                <a:off x="7570844" y="4471542"/>
                <a:ext cx="319984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44" name="Google Shape;3244;p14"/>
              <p:cNvSpPr/>
              <p:nvPr/>
            </p:nvSpPr>
            <p:spPr>
              <a:xfrm>
                <a:off x="7907134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45" name="Google Shape;3245;p14"/>
              <p:cNvSpPr/>
              <p:nvPr/>
            </p:nvSpPr>
            <p:spPr>
              <a:xfrm>
                <a:off x="7907134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46" name="Google Shape;3246;p14"/>
              <p:cNvSpPr/>
              <p:nvPr/>
            </p:nvSpPr>
            <p:spPr>
              <a:xfrm>
                <a:off x="7481476" y="4484104"/>
                <a:ext cx="831427" cy="33019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47" name="Google Shape;3247;p14"/>
              <p:cNvSpPr/>
              <p:nvPr/>
            </p:nvSpPr>
            <p:spPr>
              <a:xfrm>
                <a:off x="7980174" y="4471542"/>
                <a:ext cx="332620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48" name="Google Shape;3248;p14"/>
              <p:cNvSpPr/>
              <p:nvPr/>
            </p:nvSpPr>
            <p:spPr>
              <a:xfrm>
                <a:off x="7630084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49" name="Google Shape;3249;p14"/>
              <p:cNvSpPr/>
              <p:nvPr/>
            </p:nvSpPr>
            <p:spPr>
              <a:xfrm>
                <a:off x="7776399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50" name="Google Shape;3250;p14"/>
              <p:cNvSpPr/>
              <p:nvPr/>
            </p:nvSpPr>
            <p:spPr>
              <a:xfrm>
                <a:off x="7499347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51" name="Google Shape;3251;p14"/>
              <p:cNvSpPr/>
              <p:nvPr/>
            </p:nvSpPr>
            <p:spPr>
              <a:xfrm>
                <a:off x="7630084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52" name="Google Shape;3252;p14"/>
              <p:cNvSpPr/>
              <p:nvPr/>
            </p:nvSpPr>
            <p:spPr>
              <a:xfrm>
                <a:off x="8141837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53" name="Google Shape;3253;p14"/>
              <p:cNvSpPr/>
              <p:nvPr/>
            </p:nvSpPr>
            <p:spPr>
              <a:xfrm>
                <a:off x="7481476" y="4471542"/>
                <a:ext cx="831427" cy="31785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54" name="Google Shape;3254;p14"/>
              <p:cNvSpPr/>
              <p:nvPr/>
            </p:nvSpPr>
            <p:spPr>
              <a:xfrm>
                <a:off x="7481476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55" name="Google Shape;3255;p14"/>
              <p:cNvSpPr/>
              <p:nvPr/>
            </p:nvSpPr>
            <p:spPr>
              <a:xfrm>
                <a:off x="784686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56" name="Google Shape;3256;p14"/>
              <p:cNvSpPr/>
              <p:nvPr/>
            </p:nvSpPr>
            <p:spPr>
              <a:xfrm>
                <a:off x="8123963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57" name="Google Shape;3257;p14"/>
              <p:cNvSpPr/>
              <p:nvPr/>
            </p:nvSpPr>
            <p:spPr>
              <a:xfrm>
                <a:off x="7569818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58" name="Google Shape;3258;p14"/>
              <p:cNvSpPr/>
              <p:nvPr/>
            </p:nvSpPr>
            <p:spPr>
              <a:xfrm>
                <a:off x="8312751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59" name="Google Shape;3259;p14"/>
              <p:cNvSpPr/>
              <p:nvPr/>
            </p:nvSpPr>
            <p:spPr>
              <a:xfrm>
                <a:off x="9015458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60" name="Google Shape;3260;p14"/>
              <p:cNvSpPr/>
              <p:nvPr/>
            </p:nvSpPr>
            <p:spPr>
              <a:xfrm>
                <a:off x="8418964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61" name="Google Shape;3261;p14"/>
              <p:cNvSpPr/>
              <p:nvPr/>
            </p:nvSpPr>
            <p:spPr>
              <a:xfrm>
                <a:off x="9015458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62" name="Google Shape;3262;p14"/>
              <p:cNvSpPr/>
              <p:nvPr/>
            </p:nvSpPr>
            <p:spPr>
              <a:xfrm>
                <a:off x="8312751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63" name="Google Shape;3263;p14"/>
              <p:cNvSpPr/>
              <p:nvPr/>
            </p:nvSpPr>
            <p:spPr>
              <a:xfrm>
                <a:off x="8312751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64" name="Google Shape;3264;p14"/>
              <p:cNvSpPr/>
              <p:nvPr/>
            </p:nvSpPr>
            <p:spPr>
              <a:xfrm>
                <a:off x="8696016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65" name="Google Shape;3265;p14"/>
              <p:cNvSpPr/>
              <p:nvPr/>
            </p:nvSpPr>
            <p:spPr>
              <a:xfrm>
                <a:off x="8884817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66" name="Google Shape;3266;p14"/>
              <p:cNvSpPr/>
              <p:nvPr/>
            </p:nvSpPr>
            <p:spPr>
              <a:xfrm>
                <a:off x="8402120" y="4471542"/>
                <a:ext cx="319984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67" name="Google Shape;3267;p14"/>
              <p:cNvSpPr/>
              <p:nvPr/>
            </p:nvSpPr>
            <p:spPr>
              <a:xfrm>
                <a:off x="8738409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68" name="Google Shape;3268;p14"/>
              <p:cNvSpPr/>
              <p:nvPr/>
            </p:nvSpPr>
            <p:spPr>
              <a:xfrm>
                <a:off x="8738409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69" name="Google Shape;3269;p14"/>
              <p:cNvSpPr/>
              <p:nvPr/>
            </p:nvSpPr>
            <p:spPr>
              <a:xfrm>
                <a:off x="8312751" y="4484104"/>
                <a:ext cx="831427" cy="33019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70" name="Google Shape;3270;p14"/>
              <p:cNvSpPr/>
              <p:nvPr/>
            </p:nvSpPr>
            <p:spPr>
              <a:xfrm>
                <a:off x="8811450" y="4471542"/>
                <a:ext cx="332620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71" name="Google Shape;3271;p14"/>
              <p:cNvSpPr/>
              <p:nvPr/>
            </p:nvSpPr>
            <p:spPr>
              <a:xfrm>
                <a:off x="8461360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72" name="Google Shape;3272;p14"/>
              <p:cNvSpPr/>
              <p:nvPr/>
            </p:nvSpPr>
            <p:spPr>
              <a:xfrm>
                <a:off x="8607675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73" name="Google Shape;3273;p14"/>
              <p:cNvSpPr/>
              <p:nvPr/>
            </p:nvSpPr>
            <p:spPr>
              <a:xfrm>
                <a:off x="8330622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74" name="Google Shape;3274;p14"/>
              <p:cNvSpPr/>
              <p:nvPr/>
            </p:nvSpPr>
            <p:spPr>
              <a:xfrm>
                <a:off x="8461360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75" name="Google Shape;3275;p14"/>
              <p:cNvSpPr/>
              <p:nvPr/>
            </p:nvSpPr>
            <p:spPr>
              <a:xfrm>
                <a:off x="8973112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76" name="Google Shape;3276;p14"/>
              <p:cNvSpPr/>
              <p:nvPr/>
            </p:nvSpPr>
            <p:spPr>
              <a:xfrm>
                <a:off x="8312751" y="4471542"/>
                <a:ext cx="831427" cy="31785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77" name="Google Shape;3277;p14"/>
              <p:cNvSpPr/>
              <p:nvPr/>
            </p:nvSpPr>
            <p:spPr>
              <a:xfrm>
                <a:off x="8312751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78" name="Google Shape;3278;p14"/>
              <p:cNvSpPr/>
              <p:nvPr/>
            </p:nvSpPr>
            <p:spPr>
              <a:xfrm>
                <a:off x="8678142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79" name="Google Shape;3279;p14"/>
              <p:cNvSpPr/>
              <p:nvPr/>
            </p:nvSpPr>
            <p:spPr>
              <a:xfrm>
                <a:off x="8955238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80" name="Google Shape;3280;p14"/>
              <p:cNvSpPr/>
              <p:nvPr/>
            </p:nvSpPr>
            <p:spPr>
              <a:xfrm>
                <a:off x="8401093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3281" name="Google Shape;3281;p14"/>
            <p:cNvSpPr/>
            <p:nvPr/>
          </p:nvSpPr>
          <p:spPr>
            <a:xfrm rot="10800000" flipH="1">
              <a:off x="-27800" y="1172757"/>
              <a:ext cx="9180600" cy="51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282" name="Google Shape;3282;p14"/>
          <p:cNvGrpSpPr/>
          <p:nvPr/>
        </p:nvGrpSpPr>
        <p:grpSpPr>
          <a:xfrm>
            <a:off x="-27800" y="4473088"/>
            <a:ext cx="9180600" cy="693124"/>
            <a:chOff x="-27800" y="4473088"/>
            <a:chExt cx="9180600" cy="693124"/>
          </a:xfrm>
        </p:grpSpPr>
        <p:grpSp>
          <p:nvGrpSpPr>
            <p:cNvPr id="3283" name="Google Shape;3283;p14"/>
            <p:cNvGrpSpPr/>
            <p:nvPr/>
          </p:nvGrpSpPr>
          <p:grpSpPr>
            <a:xfrm>
              <a:off x="-27800" y="4518054"/>
              <a:ext cx="9144179" cy="648158"/>
              <a:chOff x="-2" y="4471542"/>
              <a:chExt cx="9144179" cy="648158"/>
            </a:xfrm>
          </p:grpSpPr>
          <p:sp>
            <p:nvSpPr>
              <p:cNvPr id="3284" name="Google Shape;3284;p14"/>
              <p:cNvSpPr/>
              <p:nvPr/>
            </p:nvSpPr>
            <p:spPr>
              <a:xfrm>
                <a:off x="-2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85" name="Google Shape;3285;p14"/>
              <p:cNvSpPr/>
              <p:nvPr/>
            </p:nvSpPr>
            <p:spPr>
              <a:xfrm>
                <a:off x="702705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86" name="Google Shape;3286;p14"/>
              <p:cNvSpPr/>
              <p:nvPr/>
            </p:nvSpPr>
            <p:spPr>
              <a:xfrm>
                <a:off x="106211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87" name="Google Shape;3287;p14"/>
              <p:cNvSpPr/>
              <p:nvPr/>
            </p:nvSpPr>
            <p:spPr>
              <a:xfrm>
                <a:off x="702705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88" name="Google Shape;3288;p14"/>
              <p:cNvSpPr/>
              <p:nvPr/>
            </p:nvSpPr>
            <p:spPr>
              <a:xfrm>
                <a:off x="-2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89" name="Google Shape;3289;p14"/>
              <p:cNvSpPr/>
              <p:nvPr/>
            </p:nvSpPr>
            <p:spPr>
              <a:xfrm>
                <a:off x="-2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90" name="Google Shape;3290;p14"/>
              <p:cNvSpPr/>
              <p:nvPr/>
            </p:nvSpPr>
            <p:spPr>
              <a:xfrm>
                <a:off x="383263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91" name="Google Shape;3291;p14"/>
              <p:cNvSpPr/>
              <p:nvPr/>
            </p:nvSpPr>
            <p:spPr>
              <a:xfrm>
                <a:off x="572064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92" name="Google Shape;3292;p14"/>
              <p:cNvSpPr/>
              <p:nvPr/>
            </p:nvSpPr>
            <p:spPr>
              <a:xfrm>
                <a:off x="89367" y="4471542"/>
                <a:ext cx="319984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93" name="Google Shape;3293;p14"/>
              <p:cNvSpPr/>
              <p:nvPr/>
            </p:nvSpPr>
            <p:spPr>
              <a:xfrm>
                <a:off x="425656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94" name="Google Shape;3294;p14"/>
              <p:cNvSpPr/>
              <p:nvPr/>
            </p:nvSpPr>
            <p:spPr>
              <a:xfrm>
                <a:off x="425656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95" name="Google Shape;3295;p14"/>
              <p:cNvSpPr/>
              <p:nvPr/>
            </p:nvSpPr>
            <p:spPr>
              <a:xfrm>
                <a:off x="-2" y="4484104"/>
                <a:ext cx="831427" cy="33019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96" name="Google Shape;3296;p14"/>
              <p:cNvSpPr/>
              <p:nvPr/>
            </p:nvSpPr>
            <p:spPr>
              <a:xfrm>
                <a:off x="498697" y="4471542"/>
                <a:ext cx="332620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97" name="Google Shape;3297;p14"/>
              <p:cNvSpPr/>
              <p:nvPr/>
            </p:nvSpPr>
            <p:spPr>
              <a:xfrm>
                <a:off x="148607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98" name="Google Shape;3298;p14"/>
              <p:cNvSpPr/>
              <p:nvPr/>
            </p:nvSpPr>
            <p:spPr>
              <a:xfrm>
                <a:off x="294922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99" name="Google Shape;3299;p14"/>
              <p:cNvSpPr/>
              <p:nvPr/>
            </p:nvSpPr>
            <p:spPr>
              <a:xfrm>
                <a:off x="17869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00" name="Google Shape;3300;p14"/>
              <p:cNvSpPr/>
              <p:nvPr/>
            </p:nvSpPr>
            <p:spPr>
              <a:xfrm>
                <a:off x="148607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01" name="Google Shape;3301;p14"/>
              <p:cNvSpPr/>
              <p:nvPr/>
            </p:nvSpPr>
            <p:spPr>
              <a:xfrm>
                <a:off x="660359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02" name="Google Shape;3302;p14"/>
              <p:cNvSpPr/>
              <p:nvPr/>
            </p:nvSpPr>
            <p:spPr>
              <a:xfrm>
                <a:off x="-2" y="4471542"/>
                <a:ext cx="831427" cy="31785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03" name="Google Shape;3303;p14"/>
              <p:cNvSpPr/>
              <p:nvPr/>
            </p:nvSpPr>
            <p:spPr>
              <a:xfrm>
                <a:off x="-2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04" name="Google Shape;3304;p14"/>
              <p:cNvSpPr/>
              <p:nvPr/>
            </p:nvSpPr>
            <p:spPr>
              <a:xfrm>
                <a:off x="365389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05" name="Google Shape;3305;p14"/>
              <p:cNvSpPr/>
              <p:nvPr/>
            </p:nvSpPr>
            <p:spPr>
              <a:xfrm>
                <a:off x="642485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06" name="Google Shape;3306;p14"/>
              <p:cNvSpPr/>
              <p:nvPr/>
            </p:nvSpPr>
            <p:spPr>
              <a:xfrm>
                <a:off x="88340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07" name="Google Shape;3307;p14"/>
              <p:cNvSpPr/>
              <p:nvPr/>
            </p:nvSpPr>
            <p:spPr>
              <a:xfrm>
                <a:off x="831274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08" name="Google Shape;3308;p14"/>
              <p:cNvSpPr/>
              <p:nvPr/>
            </p:nvSpPr>
            <p:spPr>
              <a:xfrm>
                <a:off x="1533980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09" name="Google Shape;3309;p14"/>
              <p:cNvSpPr/>
              <p:nvPr/>
            </p:nvSpPr>
            <p:spPr>
              <a:xfrm>
                <a:off x="937486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10" name="Google Shape;3310;p14"/>
              <p:cNvSpPr/>
              <p:nvPr/>
            </p:nvSpPr>
            <p:spPr>
              <a:xfrm>
                <a:off x="1533980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11" name="Google Shape;3311;p14"/>
              <p:cNvSpPr/>
              <p:nvPr/>
            </p:nvSpPr>
            <p:spPr>
              <a:xfrm>
                <a:off x="831274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12" name="Google Shape;3312;p14"/>
              <p:cNvSpPr/>
              <p:nvPr/>
            </p:nvSpPr>
            <p:spPr>
              <a:xfrm>
                <a:off x="831274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13" name="Google Shape;3313;p14"/>
              <p:cNvSpPr/>
              <p:nvPr/>
            </p:nvSpPr>
            <p:spPr>
              <a:xfrm>
                <a:off x="1214539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14" name="Google Shape;3314;p14"/>
              <p:cNvSpPr/>
              <p:nvPr/>
            </p:nvSpPr>
            <p:spPr>
              <a:xfrm>
                <a:off x="1403340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15" name="Google Shape;3315;p14"/>
              <p:cNvSpPr/>
              <p:nvPr/>
            </p:nvSpPr>
            <p:spPr>
              <a:xfrm>
                <a:off x="920642" y="4471542"/>
                <a:ext cx="319984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16" name="Google Shape;3316;p14"/>
              <p:cNvSpPr/>
              <p:nvPr/>
            </p:nvSpPr>
            <p:spPr>
              <a:xfrm>
                <a:off x="1256931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17" name="Google Shape;3317;p14"/>
              <p:cNvSpPr/>
              <p:nvPr/>
            </p:nvSpPr>
            <p:spPr>
              <a:xfrm>
                <a:off x="1256931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18" name="Google Shape;3318;p14"/>
              <p:cNvSpPr/>
              <p:nvPr/>
            </p:nvSpPr>
            <p:spPr>
              <a:xfrm>
                <a:off x="831274" y="4484104"/>
                <a:ext cx="831427" cy="33019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19" name="Google Shape;3319;p14"/>
              <p:cNvSpPr/>
              <p:nvPr/>
            </p:nvSpPr>
            <p:spPr>
              <a:xfrm>
                <a:off x="1329972" y="4471542"/>
                <a:ext cx="332620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20" name="Google Shape;3320;p14"/>
              <p:cNvSpPr/>
              <p:nvPr/>
            </p:nvSpPr>
            <p:spPr>
              <a:xfrm>
                <a:off x="979882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21" name="Google Shape;3321;p14"/>
              <p:cNvSpPr/>
              <p:nvPr/>
            </p:nvSpPr>
            <p:spPr>
              <a:xfrm>
                <a:off x="1126197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22" name="Google Shape;3322;p14"/>
              <p:cNvSpPr/>
              <p:nvPr/>
            </p:nvSpPr>
            <p:spPr>
              <a:xfrm>
                <a:off x="849145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23" name="Google Shape;3323;p14"/>
              <p:cNvSpPr/>
              <p:nvPr/>
            </p:nvSpPr>
            <p:spPr>
              <a:xfrm>
                <a:off x="979882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24" name="Google Shape;3324;p14"/>
              <p:cNvSpPr/>
              <p:nvPr/>
            </p:nvSpPr>
            <p:spPr>
              <a:xfrm>
                <a:off x="1491635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25" name="Google Shape;3325;p14"/>
              <p:cNvSpPr/>
              <p:nvPr/>
            </p:nvSpPr>
            <p:spPr>
              <a:xfrm>
                <a:off x="831274" y="4471542"/>
                <a:ext cx="831427" cy="31785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26" name="Google Shape;3326;p14"/>
              <p:cNvSpPr/>
              <p:nvPr/>
            </p:nvSpPr>
            <p:spPr>
              <a:xfrm>
                <a:off x="831274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27" name="Google Shape;3327;p14"/>
              <p:cNvSpPr/>
              <p:nvPr/>
            </p:nvSpPr>
            <p:spPr>
              <a:xfrm>
                <a:off x="1196664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28" name="Google Shape;3328;p14"/>
              <p:cNvSpPr/>
              <p:nvPr/>
            </p:nvSpPr>
            <p:spPr>
              <a:xfrm>
                <a:off x="1473760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29" name="Google Shape;3329;p14"/>
              <p:cNvSpPr/>
              <p:nvPr/>
            </p:nvSpPr>
            <p:spPr>
              <a:xfrm>
                <a:off x="91961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30" name="Google Shape;3330;p14"/>
              <p:cNvSpPr/>
              <p:nvPr/>
            </p:nvSpPr>
            <p:spPr>
              <a:xfrm>
                <a:off x="1662549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31" name="Google Shape;3331;p14"/>
              <p:cNvSpPr/>
              <p:nvPr/>
            </p:nvSpPr>
            <p:spPr>
              <a:xfrm>
                <a:off x="2365256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32" name="Google Shape;3332;p14"/>
              <p:cNvSpPr/>
              <p:nvPr/>
            </p:nvSpPr>
            <p:spPr>
              <a:xfrm>
                <a:off x="1768762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33" name="Google Shape;3333;p14"/>
              <p:cNvSpPr/>
              <p:nvPr/>
            </p:nvSpPr>
            <p:spPr>
              <a:xfrm>
                <a:off x="2365256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34" name="Google Shape;3334;p14"/>
              <p:cNvSpPr/>
              <p:nvPr/>
            </p:nvSpPr>
            <p:spPr>
              <a:xfrm>
                <a:off x="1662549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35" name="Google Shape;3335;p14"/>
              <p:cNvSpPr/>
              <p:nvPr/>
            </p:nvSpPr>
            <p:spPr>
              <a:xfrm>
                <a:off x="1662549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36" name="Google Shape;3336;p14"/>
              <p:cNvSpPr/>
              <p:nvPr/>
            </p:nvSpPr>
            <p:spPr>
              <a:xfrm>
                <a:off x="2045814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37" name="Google Shape;3337;p14"/>
              <p:cNvSpPr/>
              <p:nvPr/>
            </p:nvSpPr>
            <p:spPr>
              <a:xfrm>
                <a:off x="2234615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38" name="Google Shape;3338;p14"/>
              <p:cNvSpPr/>
              <p:nvPr/>
            </p:nvSpPr>
            <p:spPr>
              <a:xfrm>
                <a:off x="1751917" y="4471542"/>
                <a:ext cx="319984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39" name="Google Shape;3339;p14"/>
              <p:cNvSpPr/>
              <p:nvPr/>
            </p:nvSpPr>
            <p:spPr>
              <a:xfrm>
                <a:off x="2088206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40" name="Google Shape;3340;p14"/>
              <p:cNvSpPr/>
              <p:nvPr/>
            </p:nvSpPr>
            <p:spPr>
              <a:xfrm>
                <a:off x="2088206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41" name="Google Shape;3341;p14"/>
              <p:cNvSpPr/>
              <p:nvPr/>
            </p:nvSpPr>
            <p:spPr>
              <a:xfrm>
                <a:off x="1662549" y="4484104"/>
                <a:ext cx="831427" cy="33019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42" name="Google Shape;3342;p14"/>
              <p:cNvSpPr/>
              <p:nvPr/>
            </p:nvSpPr>
            <p:spPr>
              <a:xfrm>
                <a:off x="2161247" y="4471542"/>
                <a:ext cx="332620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43" name="Google Shape;3343;p14"/>
              <p:cNvSpPr/>
              <p:nvPr/>
            </p:nvSpPr>
            <p:spPr>
              <a:xfrm>
                <a:off x="1811157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44" name="Google Shape;3344;p14"/>
              <p:cNvSpPr/>
              <p:nvPr/>
            </p:nvSpPr>
            <p:spPr>
              <a:xfrm>
                <a:off x="1957472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45" name="Google Shape;3345;p14"/>
              <p:cNvSpPr/>
              <p:nvPr/>
            </p:nvSpPr>
            <p:spPr>
              <a:xfrm>
                <a:off x="1680420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46" name="Google Shape;3346;p14"/>
              <p:cNvSpPr/>
              <p:nvPr/>
            </p:nvSpPr>
            <p:spPr>
              <a:xfrm>
                <a:off x="1811157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47" name="Google Shape;3347;p14"/>
              <p:cNvSpPr/>
              <p:nvPr/>
            </p:nvSpPr>
            <p:spPr>
              <a:xfrm>
                <a:off x="2322910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48" name="Google Shape;3348;p14"/>
              <p:cNvSpPr/>
              <p:nvPr/>
            </p:nvSpPr>
            <p:spPr>
              <a:xfrm>
                <a:off x="1662549" y="4471542"/>
                <a:ext cx="831427" cy="31785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49" name="Google Shape;3349;p14"/>
              <p:cNvSpPr/>
              <p:nvPr/>
            </p:nvSpPr>
            <p:spPr>
              <a:xfrm>
                <a:off x="1662549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50" name="Google Shape;3350;p14"/>
              <p:cNvSpPr/>
              <p:nvPr/>
            </p:nvSpPr>
            <p:spPr>
              <a:xfrm>
                <a:off x="2027940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51" name="Google Shape;3351;p14"/>
              <p:cNvSpPr/>
              <p:nvPr/>
            </p:nvSpPr>
            <p:spPr>
              <a:xfrm>
                <a:off x="2305036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52" name="Google Shape;3352;p14"/>
              <p:cNvSpPr/>
              <p:nvPr/>
            </p:nvSpPr>
            <p:spPr>
              <a:xfrm>
                <a:off x="175089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53" name="Google Shape;3353;p14"/>
              <p:cNvSpPr/>
              <p:nvPr/>
            </p:nvSpPr>
            <p:spPr>
              <a:xfrm>
                <a:off x="2493824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54" name="Google Shape;3354;p14"/>
              <p:cNvSpPr/>
              <p:nvPr/>
            </p:nvSpPr>
            <p:spPr>
              <a:xfrm>
                <a:off x="3196531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55" name="Google Shape;3355;p14"/>
              <p:cNvSpPr/>
              <p:nvPr/>
            </p:nvSpPr>
            <p:spPr>
              <a:xfrm>
                <a:off x="2600037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56" name="Google Shape;3356;p14"/>
              <p:cNvSpPr/>
              <p:nvPr/>
            </p:nvSpPr>
            <p:spPr>
              <a:xfrm>
                <a:off x="3196531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57" name="Google Shape;3357;p14"/>
              <p:cNvSpPr/>
              <p:nvPr/>
            </p:nvSpPr>
            <p:spPr>
              <a:xfrm>
                <a:off x="2493824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58" name="Google Shape;3358;p14"/>
              <p:cNvSpPr/>
              <p:nvPr/>
            </p:nvSpPr>
            <p:spPr>
              <a:xfrm>
                <a:off x="2493824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59" name="Google Shape;3359;p14"/>
              <p:cNvSpPr/>
              <p:nvPr/>
            </p:nvSpPr>
            <p:spPr>
              <a:xfrm>
                <a:off x="2877089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60" name="Google Shape;3360;p14"/>
              <p:cNvSpPr/>
              <p:nvPr/>
            </p:nvSpPr>
            <p:spPr>
              <a:xfrm>
                <a:off x="3065890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61" name="Google Shape;3361;p14"/>
              <p:cNvSpPr/>
              <p:nvPr/>
            </p:nvSpPr>
            <p:spPr>
              <a:xfrm>
                <a:off x="2583193" y="4471542"/>
                <a:ext cx="319984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62" name="Google Shape;3362;p14"/>
              <p:cNvSpPr/>
              <p:nvPr/>
            </p:nvSpPr>
            <p:spPr>
              <a:xfrm>
                <a:off x="2919482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63" name="Google Shape;3363;p14"/>
              <p:cNvSpPr/>
              <p:nvPr/>
            </p:nvSpPr>
            <p:spPr>
              <a:xfrm>
                <a:off x="2919482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64" name="Google Shape;3364;p14"/>
              <p:cNvSpPr/>
              <p:nvPr/>
            </p:nvSpPr>
            <p:spPr>
              <a:xfrm>
                <a:off x="2493824" y="4484104"/>
                <a:ext cx="831427" cy="33019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65" name="Google Shape;3365;p14"/>
              <p:cNvSpPr/>
              <p:nvPr/>
            </p:nvSpPr>
            <p:spPr>
              <a:xfrm>
                <a:off x="2992523" y="4471542"/>
                <a:ext cx="332620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66" name="Google Shape;3366;p14"/>
              <p:cNvSpPr/>
              <p:nvPr/>
            </p:nvSpPr>
            <p:spPr>
              <a:xfrm>
                <a:off x="2642433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67" name="Google Shape;3367;p14"/>
              <p:cNvSpPr/>
              <p:nvPr/>
            </p:nvSpPr>
            <p:spPr>
              <a:xfrm>
                <a:off x="2788748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68" name="Google Shape;3368;p14"/>
              <p:cNvSpPr/>
              <p:nvPr/>
            </p:nvSpPr>
            <p:spPr>
              <a:xfrm>
                <a:off x="2511695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69" name="Google Shape;3369;p14"/>
              <p:cNvSpPr/>
              <p:nvPr/>
            </p:nvSpPr>
            <p:spPr>
              <a:xfrm>
                <a:off x="2642433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70" name="Google Shape;3370;p14"/>
              <p:cNvSpPr/>
              <p:nvPr/>
            </p:nvSpPr>
            <p:spPr>
              <a:xfrm>
                <a:off x="3154185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71" name="Google Shape;3371;p14"/>
              <p:cNvSpPr/>
              <p:nvPr/>
            </p:nvSpPr>
            <p:spPr>
              <a:xfrm>
                <a:off x="2493824" y="4471542"/>
                <a:ext cx="831427" cy="31785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72" name="Google Shape;3372;p14"/>
              <p:cNvSpPr/>
              <p:nvPr/>
            </p:nvSpPr>
            <p:spPr>
              <a:xfrm>
                <a:off x="2493824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73" name="Google Shape;3373;p14"/>
              <p:cNvSpPr/>
              <p:nvPr/>
            </p:nvSpPr>
            <p:spPr>
              <a:xfrm>
                <a:off x="285921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74" name="Google Shape;3374;p14"/>
              <p:cNvSpPr/>
              <p:nvPr/>
            </p:nvSpPr>
            <p:spPr>
              <a:xfrm>
                <a:off x="3136311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75" name="Google Shape;3375;p14"/>
              <p:cNvSpPr/>
              <p:nvPr/>
            </p:nvSpPr>
            <p:spPr>
              <a:xfrm>
                <a:off x="258216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76" name="Google Shape;3376;p14"/>
              <p:cNvSpPr/>
              <p:nvPr/>
            </p:nvSpPr>
            <p:spPr>
              <a:xfrm>
                <a:off x="3325099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77" name="Google Shape;3377;p14"/>
              <p:cNvSpPr/>
              <p:nvPr/>
            </p:nvSpPr>
            <p:spPr>
              <a:xfrm>
                <a:off x="4027806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78" name="Google Shape;3378;p14"/>
              <p:cNvSpPr/>
              <p:nvPr/>
            </p:nvSpPr>
            <p:spPr>
              <a:xfrm>
                <a:off x="3431312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79" name="Google Shape;3379;p14"/>
              <p:cNvSpPr/>
              <p:nvPr/>
            </p:nvSpPr>
            <p:spPr>
              <a:xfrm>
                <a:off x="4027806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80" name="Google Shape;3380;p14"/>
              <p:cNvSpPr/>
              <p:nvPr/>
            </p:nvSpPr>
            <p:spPr>
              <a:xfrm>
                <a:off x="3325099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81" name="Google Shape;3381;p14"/>
              <p:cNvSpPr/>
              <p:nvPr/>
            </p:nvSpPr>
            <p:spPr>
              <a:xfrm>
                <a:off x="3325099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82" name="Google Shape;3382;p14"/>
              <p:cNvSpPr/>
              <p:nvPr/>
            </p:nvSpPr>
            <p:spPr>
              <a:xfrm>
                <a:off x="3708365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83" name="Google Shape;3383;p14"/>
              <p:cNvSpPr/>
              <p:nvPr/>
            </p:nvSpPr>
            <p:spPr>
              <a:xfrm>
                <a:off x="3897165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84" name="Google Shape;3384;p14"/>
              <p:cNvSpPr/>
              <p:nvPr/>
            </p:nvSpPr>
            <p:spPr>
              <a:xfrm>
                <a:off x="3414468" y="4471542"/>
                <a:ext cx="319984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85" name="Google Shape;3385;p14"/>
              <p:cNvSpPr/>
              <p:nvPr/>
            </p:nvSpPr>
            <p:spPr>
              <a:xfrm>
                <a:off x="3750757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86" name="Google Shape;3386;p14"/>
              <p:cNvSpPr/>
              <p:nvPr/>
            </p:nvSpPr>
            <p:spPr>
              <a:xfrm>
                <a:off x="3750757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87" name="Google Shape;3387;p14"/>
              <p:cNvSpPr/>
              <p:nvPr/>
            </p:nvSpPr>
            <p:spPr>
              <a:xfrm>
                <a:off x="3325099" y="4484104"/>
                <a:ext cx="831427" cy="33019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88" name="Google Shape;3388;p14"/>
              <p:cNvSpPr/>
              <p:nvPr/>
            </p:nvSpPr>
            <p:spPr>
              <a:xfrm>
                <a:off x="3823798" y="4471542"/>
                <a:ext cx="332620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89" name="Google Shape;3389;p14"/>
              <p:cNvSpPr/>
              <p:nvPr/>
            </p:nvSpPr>
            <p:spPr>
              <a:xfrm>
                <a:off x="3473708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90" name="Google Shape;3390;p14"/>
              <p:cNvSpPr/>
              <p:nvPr/>
            </p:nvSpPr>
            <p:spPr>
              <a:xfrm>
                <a:off x="3620023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91" name="Google Shape;3391;p14"/>
              <p:cNvSpPr/>
              <p:nvPr/>
            </p:nvSpPr>
            <p:spPr>
              <a:xfrm>
                <a:off x="3342971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92" name="Google Shape;3392;p14"/>
              <p:cNvSpPr/>
              <p:nvPr/>
            </p:nvSpPr>
            <p:spPr>
              <a:xfrm>
                <a:off x="3473708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93" name="Google Shape;3393;p14"/>
              <p:cNvSpPr/>
              <p:nvPr/>
            </p:nvSpPr>
            <p:spPr>
              <a:xfrm>
                <a:off x="3985460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94" name="Google Shape;3394;p14"/>
              <p:cNvSpPr/>
              <p:nvPr/>
            </p:nvSpPr>
            <p:spPr>
              <a:xfrm>
                <a:off x="3325099" y="4471542"/>
                <a:ext cx="831427" cy="31785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95" name="Google Shape;3395;p14"/>
              <p:cNvSpPr/>
              <p:nvPr/>
            </p:nvSpPr>
            <p:spPr>
              <a:xfrm>
                <a:off x="3325099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96" name="Google Shape;3396;p14"/>
              <p:cNvSpPr/>
              <p:nvPr/>
            </p:nvSpPr>
            <p:spPr>
              <a:xfrm>
                <a:off x="3690490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97" name="Google Shape;3397;p14"/>
              <p:cNvSpPr/>
              <p:nvPr/>
            </p:nvSpPr>
            <p:spPr>
              <a:xfrm>
                <a:off x="3967586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98" name="Google Shape;3398;p14"/>
              <p:cNvSpPr/>
              <p:nvPr/>
            </p:nvSpPr>
            <p:spPr>
              <a:xfrm>
                <a:off x="341344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99" name="Google Shape;3399;p14"/>
              <p:cNvSpPr/>
              <p:nvPr/>
            </p:nvSpPr>
            <p:spPr>
              <a:xfrm>
                <a:off x="4156375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00" name="Google Shape;3400;p14"/>
              <p:cNvSpPr/>
              <p:nvPr/>
            </p:nvSpPr>
            <p:spPr>
              <a:xfrm>
                <a:off x="4859082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01" name="Google Shape;3401;p14"/>
              <p:cNvSpPr/>
              <p:nvPr/>
            </p:nvSpPr>
            <p:spPr>
              <a:xfrm>
                <a:off x="4262588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02" name="Google Shape;3402;p14"/>
              <p:cNvSpPr/>
              <p:nvPr/>
            </p:nvSpPr>
            <p:spPr>
              <a:xfrm>
                <a:off x="4859082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03" name="Google Shape;3403;p14"/>
              <p:cNvSpPr/>
              <p:nvPr/>
            </p:nvSpPr>
            <p:spPr>
              <a:xfrm>
                <a:off x="4156375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04" name="Google Shape;3404;p14"/>
              <p:cNvSpPr/>
              <p:nvPr/>
            </p:nvSpPr>
            <p:spPr>
              <a:xfrm>
                <a:off x="4156375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05" name="Google Shape;3405;p14"/>
              <p:cNvSpPr/>
              <p:nvPr/>
            </p:nvSpPr>
            <p:spPr>
              <a:xfrm>
                <a:off x="4539640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06" name="Google Shape;3406;p14"/>
              <p:cNvSpPr/>
              <p:nvPr/>
            </p:nvSpPr>
            <p:spPr>
              <a:xfrm>
                <a:off x="4728441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07" name="Google Shape;3407;p14"/>
              <p:cNvSpPr/>
              <p:nvPr/>
            </p:nvSpPr>
            <p:spPr>
              <a:xfrm>
                <a:off x="4245743" y="4471542"/>
                <a:ext cx="319984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08" name="Google Shape;3408;p14"/>
              <p:cNvSpPr/>
              <p:nvPr/>
            </p:nvSpPr>
            <p:spPr>
              <a:xfrm>
                <a:off x="4582032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09" name="Google Shape;3409;p14"/>
              <p:cNvSpPr/>
              <p:nvPr/>
            </p:nvSpPr>
            <p:spPr>
              <a:xfrm>
                <a:off x="4582032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10" name="Google Shape;3410;p14"/>
              <p:cNvSpPr/>
              <p:nvPr/>
            </p:nvSpPr>
            <p:spPr>
              <a:xfrm>
                <a:off x="4156375" y="4484104"/>
                <a:ext cx="831427" cy="33019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11" name="Google Shape;3411;p14"/>
              <p:cNvSpPr/>
              <p:nvPr/>
            </p:nvSpPr>
            <p:spPr>
              <a:xfrm>
                <a:off x="4655073" y="4471542"/>
                <a:ext cx="332620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12" name="Google Shape;3412;p14"/>
              <p:cNvSpPr/>
              <p:nvPr/>
            </p:nvSpPr>
            <p:spPr>
              <a:xfrm>
                <a:off x="4304983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13" name="Google Shape;3413;p14"/>
              <p:cNvSpPr/>
              <p:nvPr/>
            </p:nvSpPr>
            <p:spPr>
              <a:xfrm>
                <a:off x="4451298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14" name="Google Shape;3414;p14"/>
              <p:cNvSpPr/>
              <p:nvPr/>
            </p:nvSpPr>
            <p:spPr>
              <a:xfrm>
                <a:off x="4174246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15" name="Google Shape;3415;p14"/>
              <p:cNvSpPr/>
              <p:nvPr/>
            </p:nvSpPr>
            <p:spPr>
              <a:xfrm>
                <a:off x="4304983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16" name="Google Shape;3416;p14"/>
              <p:cNvSpPr/>
              <p:nvPr/>
            </p:nvSpPr>
            <p:spPr>
              <a:xfrm>
                <a:off x="4816736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17" name="Google Shape;3417;p14"/>
              <p:cNvSpPr/>
              <p:nvPr/>
            </p:nvSpPr>
            <p:spPr>
              <a:xfrm>
                <a:off x="4156375" y="4471542"/>
                <a:ext cx="831427" cy="31785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18" name="Google Shape;3418;p14"/>
              <p:cNvSpPr/>
              <p:nvPr/>
            </p:nvSpPr>
            <p:spPr>
              <a:xfrm>
                <a:off x="4156375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19" name="Google Shape;3419;p14"/>
              <p:cNvSpPr/>
              <p:nvPr/>
            </p:nvSpPr>
            <p:spPr>
              <a:xfrm>
                <a:off x="452176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20" name="Google Shape;3420;p14"/>
              <p:cNvSpPr/>
              <p:nvPr/>
            </p:nvSpPr>
            <p:spPr>
              <a:xfrm>
                <a:off x="4798861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21" name="Google Shape;3421;p14"/>
              <p:cNvSpPr/>
              <p:nvPr/>
            </p:nvSpPr>
            <p:spPr>
              <a:xfrm>
                <a:off x="424471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22" name="Google Shape;3422;p14"/>
              <p:cNvSpPr/>
              <p:nvPr/>
            </p:nvSpPr>
            <p:spPr>
              <a:xfrm>
                <a:off x="4987650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23" name="Google Shape;3423;p14"/>
              <p:cNvSpPr/>
              <p:nvPr/>
            </p:nvSpPr>
            <p:spPr>
              <a:xfrm>
                <a:off x="5690357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24" name="Google Shape;3424;p14"/>
              <p:cNvSpPr/>
              <p:nvPr/>
            </p:nvSpPr>
            <p:spPr>
              <a:xfrm>
                <a:off x="5093863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25" name="Google Shape;3425;p14"/>
              <p:cNvSpPr/>
              <p:nvPr/>
            </p:nvSpPr>
            <p:spPr>
              <a:xfrm>
                <a:off x="5690357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26" name="Google Shape;3426;p14"/>
              <p:cNvSpPr/>
              <p:nvPr/>
            </p:nvSpPr>
            <p:spPr>
              <a:xfrm>
                <a:off x="4987650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27" name="Google Shape;3427;p14"/>
              <p:cNvSpPr/>
              <p:nvPr/>
            </p:nvSpPr>
            <p:spPr>
              <a:xfrm>
                <a:off x="4987650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28" name="Google Shape;3428;p14"/>
              <p:cNvSpPr/>
              <p:nvPr/>
            </p:nvSpPr>
            <p:spPr>
              <a:xfrm>
                <a:off x="5370915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29" name="Google Shape;3429;p14"/>
              <p:cNvSpPr/>
              <p:nvPr/>
            </p:nvSpPr>
            <p:spPr>
              <a:xfrm>
                <a:off x="5559716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30" name="Google Shape;3430;p14"/>
              <p:cNvSpPr/>
              <p:nvPr/>
            </p:nvSpPr>
            <p:spPr>
              <a:xfrm>
                <a:off x="5077019" y="4471542"/>
                <a:ext cx="319984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31" name="Google Shape;3431;p14"/>
              <p:cNvSpPr/>
              <p:nvPr/>
            </p:nvSpPr>
            <p:spPr>
              <a:xfrm>
                <a:off x="5413308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32" name="Google Shape;3432;p14"/>
              <p:cNvSpPr/>
              <p:nvPr/>
            </p:nvSpPr>
            <p:spPr>
              <a:xfrm>
                <a:off x="5413308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33" name="Google Shape;3433;p14"/>
              <p:cNvSpPr/>
              <p:nvPr/>
            </p:nvSpPr>
            <p:spPr>
              <a:xfrm>
                <a:off x="4987650" y="4484104"/>
                <a:ext cx="831427" cy="33019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34" name="Google Shape;3434;p14"/>
              <p:cNvSpPr/>
              <p:nvPr/>
            </p:nvSpPr>
            <p:spPr>
              <a:xfrm>
                <a:off x="5486348" y="4471542"/>
                <a:ext cx="332620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35" name="Google Shape;3435;p14"/>
              <p:cNvSpPr/>
              <p:nvPr/>
            </p:nvSpPr>
            <p:spPr>
              <a:xfrm>
                <a:off x="5136258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36" name="Google Shape;3436;p14"/>
              <p:cNvSpPr/>
              <p:nvPr/>
            </p:nvSpPr>
            <p:spPr>
              <a:xfrm>
                <a:off x="5282574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37" name="Google Shape;3437;p14"/>
              <p:cNvSpPr/>
              <p:nvPr/>
            </p:nvSpPr>
            <p:spPr>
              <a:xfrm>
                <a:off x="5005521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38" name="Google Shape;3438;p14"/>
              <p:cNvSpPr/>
              <p:nvPr/>
            </p:nvSpPr>
            <p:spPr>
              <a:xfrm>
                <a:off x="5136258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39" name="Google Shape;3439;p14"/>
              <p:cNvSpPr/>
              <p:nvPr/>
            </p:nvSpPr>
            <p:spPr>
              <a:xfrm>
                <a:off x="5648011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40" name="Google Shape;3440;p14"/>
              <p:cNvSpPr/>
              <p:nvPr/>
            </p:nvSpPr>
            <p:spPr>
              <a:xfrm>
                <a:off x="4987650" y="4471542"/>
                <a:ext cx="831427" cy="31785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41" name="Google Shape;3441;p14"/>
              <p:cNvSpPr/>
              <p:nvPr/>
            </p:nvSpPr>
            <p:spPr>
              <a:xfrm>
                <a:off x="4987650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42" name="Google Shape;3442;p14"/>
              <p:cNvSpPr/>
              <p:nvPr/>
            </p:nvSpPr>
            <p:spPr>
              <a:xfrm>
                <a:off x="535304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43" name="Google Shape;3443;p14"/>
              <p:cNvSpPr/>
              <p:nvPr/>
            </p:nvSpPr>
            <p:spPr>
              <a:xfrm>
                <a:off x="5630137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44" name="Google Shape;3444;p14"/>
              <p:cNvSpPr/>
              <p:nvPr/>
            </p:nvSpPr>
            <p:spPr>
              <a:xfrm>
                <a:off x="5075992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45" name="Google Shape;3445;p14"/>
              <p:cNvSpPr/>
              <p:nvPr/>
            </p:nvSpPr>
            <p:spPr>
              <a:xfrm>
                <a:off x="5818925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46" name="Google Shape;3446;p14"/>
              <p:cNvSpPr/>
              <p:nvPr/>
            </p:nvSpPr>
            <p:spPr>
              <a:xfrm>
                <a:off x="6521632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47" name="Google Shape;3447;p14"/>
              <p:cNvSpPr/>
              <p:nvPr/>
            </p:nvSpPr>
            <p:spPr>
              <a:xfrm>
                <a:off x="5925138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48" name="Google Shape;3448;p14"/>
              <p:cNvSpPr/>
              <p:nvPr/>
            </p:nvSpPr>
            <p:spPr>
              <a:xfrm>
                <a:off x="6521632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49" name="Google Shape;3449;p14"/>
              <p:cNvSpPr/>
              <p:nvPr/>
            </p:nvSpPr>
            <p:spPr>
              <a:xfrm>
                <a:off x="5818925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50" name="Google Shape;3450;p14"/>
              <p:cNvSpPr/>
              <p:nvPr/>
            </p:nvSpPr>
            <p:spPr>
              <a:xfrm>
                <a:off x="5818925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51" name="Google Shape;3451;p14"/>
              <p:cNvSpPr/>
              <p:nvPr/>
            </p:nvSpPr>
            <p:spPr>
              <a:xfrm>
                <a:off x="6202190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52" name="Google Shape;3452;p14"/>
              <p:cNvSpPr/>
              <p:nvPr/>
            </p:nvSpPr>
            <p:spPr>
              <a:xfrm>
                <a:off x="6390991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53" name="Google Shape;3453;p14"/>
              <p:cNvSpPr/>
              <p:nvPr/>
            </p:nvSpPr>
            <p:spPr>
              <a:xfrm>
                <a:off x="5908294" y="4471542"/>
                <a:ext cx="319984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54" name="Google Shape;3454;p14"/>
              <p:cNvSpPr/>
              <p:nvPr/>
            </p:nvSpPr>
            <p:spPr>
              <a:xfrm>
                <a:off x="6244583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55" name="Google Shape;3455;p14"/>
              <p:cNvSpPr/>
              <p:nvPr/>
            </p:nvSpPr>
            <p:spPr>
              <a:xfrm>
                <a:off x="6244583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56" name="Google Shape;3456;p14"/>
              <p:cNvSpPr/>
              <p:nvPr/>
            </p:nvSpPr>
            <p:spPr>
              <a:xfrm>
                <a:off x="5818925" y="4484104"/>
                <a:ext cx="831427" cy="33019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57" name="Google Shape;3457;p14"/>
              <p:cNvSpPr/>
              <p:nvPr/>
            </p:nvSpPr>
            <p:spPr>
              <a:xfrm>
                <a:off x="6317624" y="4471542"/>
                <a:ext cx="332620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58" name="Google Shape;3458;p14"/>
              <p:cNvSpPr/>
              <p:nvPr/>
            </p:nvSpPr>
            <p:spPr>
              <a:xfrm>
                <a:off x="5967534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59" name="Google Shape;3459;p14"/>
              <p:cNvSpPr/>
              <p:nvPr/>
            </p:nvSpPr>
            <p:spPr>
              <a:xfrm>
                <a:off x="6113849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60" name="Google Shape;3460;p14"/>
              <p:cNvSpPr/>
              <p:nvPr/>
            </p:nvSpPr>
            <p:spPr>
              <a:xfrm>
                <a:off x="5836797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61" name="Google Shape;3461;p14"/>
              <p:cNvSpPr/>
              <p:nvPr/>
            </p:nvSpPr>
            <p:spPr>
              <a:xfrm>
                <a:off x="5967534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62" name="Google Shape;3462;p14"/>
              <p:cNvSpPr/>
              <p:nvPr/>
            </p:nvSpPr>
            <p:spPr>
              <a:xfrm>
                <a:off x="6479286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63" name="Google Shape;3463;p14"/>
              <p:cNvSpPr/>
              <p:nvPr/>
            </p:nvSpPr>
            <p:spPr>
              <a:xfrm>
                <a:off x="5818925" y="4471542"/>
                <a:ext cx="831427" cy="31785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64" name="Google Shape;3464;p14"/>
              <p:cNvSpPr/>
              <p:nvPr/>
            </p:nvSpPr>
            <p:spPr>
              <a:xfrm>
                <a:off x="5818925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65" name="Google Shape;3465;p14"/>
              <p:cNvSpPr/>
              <p:nvPr/>
            </p:nvSpPr>
            <p:spPr>
              <a:xfrm>
                <a:off x="618431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66" name="Google Shape;3466;p14"/>
              <p:cNvSpPr/>
              <p:nvPr/>
            </p:nvSpPr>
            <p:spPr>
              <a:xfrm>
                <a:off x="6461412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67" name="Google Shape;3467;p14"/>
              <p:cNvSpPr/>
              <p:nvPr/>
            </p:nvSpPr>
            <p:spPr>
              <a:xfrm>
                <a:off x="590726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68" name="Google Shape;3468;p14"/>
              <p:cNvSpPr/>
              <p:nvPr/>
            </p:nvSpPr>
            <p:spPr>
              <a:xfrm>
                <a:off x="6650201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69" name="Google Shape;3469;p14"/>
              <p:cNvSpPr/>
              <p:nvPr/>
            </p:nvSpPr>
            <p:spPr>
              <a:xfrm>
                <a:off x="7352907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70" name="Google Shape;3470;p14"/>
              <p:cNvSpPr/>
              <p:nvPr/>
            </p:nvSpPr>
            <p:spPr>
              <a:xfrm>
                <a:off x="6756413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71" name="Google Shape;3471;p14"/>
              <p:cNvSpPr/>
              <p:nvPr/>
            </p:nvSpPr>
            <p:spPr>
              <a:xfrm>
                <a:off x="7352907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72" name="Google Shape;3472;p14"/>
              <p:cNvSpPr/>
              <p:nvPr/>
            </p:nvSpPr>
            <p:spPr>
              <a:xfrm>
                <a:off x="6650201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73" name="Google Shape;3473;p14"/>
              <p:cNvSpPr/>
              <p:nvPr/>
            </p:nvSpPr>
            <p:spPr>
              <a:xfrm>
                <a:off x="6650201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74" name="Google Shape;3474;p14"/>
              <p:cNvSpPr/>
              <p:nvPr/>
            </p:nvSpPr>
            <p:spPr>
              <a:xfrm>
                <a:off x="7033466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75" name="Google Shape;3475;p14"/>
              <p:cNvSpPr/>
              <p:nvPr/>
            </p:nvSpPr>
            <p:spPr>
              <a:xfrm>
                <a:off x="7222267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76" name="Google Shape;3476;p14"/>
              <p:cNvSpPr/>
              <p:nvPr/>
            </p:nvSpPr>
            <p:spPr>
              <a:xfrm>
                <a:off x="6739569" y="4471542"/>
                <a:ext cx="319984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77" name="Google Shape;3477;p14"/>
              <p:cNvSpPr/>
              <p:nvPr/>
            </p:nvSpPr>
            <p:spPr>
              <a:xfrm>
                <a:off x="7075858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78" name="Google Shape;3478;p14"/>
              <p:cNvSpPr/>
              <p:nvPr/>
            </p:nvSpPr>
            <p:spPr>
              <a:xfrm>
                <a:off x="7075858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79" name="Google Shape;3479;p14"/>
              <p:cNvSpPr/>
              <p:nvPr/>
            </p:nvSpPr>
            <p:spPr>
              <a:xfrm>
                <a:off x="6650201" y="4484104"/>
                <a:ext cx="831427" cy="33019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80" name="Google Shape;3480;p14"/>
              <p:cNvSpPr/>
              <p:nvPr/>
            </p:nvSpPr>
            <p:spPr>
              <a:xfrm>
                <a:off x="7148899" y="4471542"/>
                <a:ext cx="332620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81" name="Google Shape;3481;p14"/>
              <p:cNvSpPr/>
              <p:nvPr/>
            </p:nvSpPr>
            <p:spPr>
              <a:xfrm>
                <a:off x="6798809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82" name="Google Shape;3482;p14"/>
              <p:cNvSpPr/>
              <p:nvPr/>
            </p:nvSpPr>
            <p:spPr>
              <a:xfrm>
                <a:off x="6945124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83" name="Google Shape;3483;p14"/>
              <p:cNvSpPr/>
              <p:nvPr/>
            </p:nvSpPr>
            <p:spPr>
              <a:xfrm>
                <a:off x="6668072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84" name="Google Shape;3484;p14"/>
              <p:cNvSpPr/>
              <p:nvPr/>
            </p:nvSpPr>
            <p:spPr>
              <a:xfrm>
                <a:off x="6798809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85" name="Google Shape;3485;p14"/>
              <p:cNvSpPr/>
              <p:nvPr/>
            </p:nvSpPr>
            <p:spPr>
              <a:xfrm>
                <a:off x="7310562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86" name="Google Shape;3486;p14"/>
              <p:cNvSpPr/>
              <p:nvPr/>
            </p:nvSpPr>
            <p:spPr>
              <a:xfrm>
                <a:off x="6650201" y="4471542"/>
                <a:ext cx="831427" cy="31785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87" name="Google Shape;3487;p14"/>
              <p:cNvSpPr/>
              <p:nvPr/>
            </p:nvSpPr>
            <p:spPr>
              <a:xfrm>
                <a:off x="6650201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88" name="Google Shape;3488;p14"/>
              <p:cNvSpPr/>
              <p:nvPr/>
            </p:nvSpPr>
            <p:spPr>
              <a:xfrm>
                <a:off x="701559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89" name="Google Shape;3489;p14"/>
              <p:cNvSpPr/>
              <p:nvPr/>
            </p:nvSpPr>
            <p:spPr>
              <a:xfrm>
                <a:off x="7292687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90" name="Google Shape;3490;p14"/>
              <p:cNvSpPr/>
              <p:nvPr/>
            </p:nvSpPr>
            <p:spPr>
              <a:xfrm>
                <a:off x="6738542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91" name="Google Shape;3491;p14"/>
              <p:cNvSpPr/>
              <p:nvPr/>
            </p:nvSpPr>
            <p:spPr>
              <a:xfrm>
                <a:off x="7481476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92" name="Google Shape;3492;p14"/>
              <p:cNvSpPr/>
              <p:nvPr/>
            </p:nvSpPr>
            <p:spPr>
              <a:xfrm>
                <a:off x="8184183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93" name="Google Shape;3493;p14"/>
              <p:cNvSpPr/>
              <p:nvPr/>
            </p:nvSpPr>
            <p:spPr>
              <a:xfrm>
                <a:off x="7587689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94" name="Google Shape;3494;p14"/>
              <p:cNvSpPr/>
              <p:nvPr/>
            </p:nvSpPr>
            <p:spPr>
              <a:xfrm>
                <a:off x="8184183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95" name="Google Shape;3495;p14"/>
              <p:cNvSpPr/>
              <p:nvPr/>
            </p:nvSpPr>
            <p:spPr>
              <a:xfrm>
                <a:off x="7481476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96" name="Google Shape;3496;p14"/>
              <p:cNvSpPr/>
              <p:nvPr/>
            </p:nvSpPr>
            <p:spPr>
              <a:xfrm>
                <a:off x="7481476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97" name="Google Shape;3497;p14"/>
              <p:cNvSpPr/>
              <p:nvPr/>
            </p:nvSpPr>
            <p:spPr>
              <a:xfrm>
                <a:off x="7864741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98" name="Google Shape;3498;p14"/>
              <p:cNvSpPr/>
              <p:nvPr/>
            </p:nvSpPr>
            <p:spPr>
              <a:xfrm>
                <a:off x="8053542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99" name="Google Shape;3499;p14"/>
              <p:cNvSpPr/>
              <p:nvPr/>
            </p:nvSpPr>
            <p:spPr>
              <a:xfrm>
                <a:off x="7570844" y="4471542"/>
                <a:ext cx="319984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00" name="Google Shape;3500;p14"/>
              <p:cNvSpPr/>
              <p:nvPr/>
            </p:nvSpPr>
            <p:spPr>
              <a:xfrm>
                <a:off x="7907134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01" name="Google Shape;3501;p14"/>
              <p:cNvSpPr/>
              <p:nvPr/>
            </p:nvSpPr>
            <p:spPr>
              <a:xfrm>
                <a:off x="7907134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02" name="Google Shape;3502;p14"/>
              <p:cNvSpPr/>
              <p:nvPr/>
            </p:nvSpPr>
            <p:spPr>
              <a:xfrm>
                <a:off x="7481476" y="4484104"/>
                <a:ext cx="831427" cy="33019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03" name="Google Shape;3503;p14"/>
              <p:cNvSpPr/>
              <p:nvPr/>
            </p:nvSpPr>
            <p:spPr>
              <a:xfrm>
                <a:off x="7980174" y="4471542"/>
                <a:ext cx="332620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04" name="Google Shape;3504;p14"/>
              <p:cNvSpPr/>
              <p:nvPr/>
            </p:nvSpPr>
            <p:spPr>
              <a:xfrm>
                <a:off x="7630084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05" name="Google Shape;3505;p14"/>
              <p:cNvSpPr/>
              <p:nvPr/>
            </p:nvSpPr>
            <p:spPr>
              <a:xfrm>
                <a:off x="7776399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06" name="Google Shape;3506;p14"/>
              <p:cNvSpPr/>
              <p:nvPr/>
            </p:nvSpPr>
            <p:spPr>
              <a:xfrm>
                <a:off x="7499347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07" name="Google Shape;3507;p14"/>
              <p:cNvSpPr/>
              <p:nvPr/>
            </p:nvSpPr>
            <p:spPr>
              <a:xfrm>
                <a:off x="7630084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08" name="Google Shape;3508;p14"/>
              <p:cNvSpPr/>
              <p:nvPr/>
            </p:nvSpPr>
            <p:spPr>
              <a:xfrm>
                <a:off x="8141837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09" name="Google Shape;3509;p14"/>
              <p:cNvSpPr/>
              <p:nvPr/>
            </p:nvSpPr>
            <p:spPr>
              <a:xfrm>
                <a:off x="7481476" y="4471542"/>
                <a:ext cx="831427" cy="31785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10" name="Google Shape;3510;p14"/>
              <p:cNvSpPr/>
              <p:nvPr/>
            </p:nvSpPr>
            <p:spPr>
              <a:xfrm>
                <a:off x="7481476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11" name="Google Shape;3511;p14"/>
              <p:cNvSpPr/>
              <p:nvPr/>
            </p:nvSpPr>
            <p:spPr>
              <a:xfrm>
                <a:off x="784686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12" name="Google Shape;3512;p14"/>
              <p:cNvSpPr/>
              <p:nvPr/>
            </p:nvSpPr>
            <p:spPr>
              <a:xfrm>
                <a:off x="8123963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13" name="Google Shape;3513;p14"/>
              <p:cNvSpPr/>
              <p:nvPr/>
            </p:nvSpPr>
            <p:spPr>
              <a:xfrm>
                <a:off x="7569818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14" name="Google Shape;3514;p14"/>
              <p:cNvSpPr/>
              <p:nvPr/>
            </p:nvSpPr>
            <p:spPr>
              <a:xfrm>
                <a:off x="8312751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15" name="Google Shape;3515;p14"/>
              <p:cNvSpPr/>
              <p:nvPr/>
            </p:nvSpPr>
            <p:spPr>
              <a:xfrm>
                <a:off x="9015458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16" name="Google Shape;3516;p14"/>
              <p:cNvSpPr/>
              <p:nvPr/>
            </p:nvSpPr>
            <p:spPr>
              <a:xfrm>
                <a:off x="8418964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17" name="Google Shape;3517;p14"/>
              <p:cNvSpPr/>
              <p:nvPr/>
            </p:nvSpPr>
            <p:spPr>
              <a:xfrm>
                <a:off x="9015458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18" name="Google Shape;3518;p14"/>
              <p:cNvSpPr/>
              <p:nvPr/>
            </p:nvSpPr>
            <p:spPr>
              <a:xfrm>
                <a:off x="8312751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19" name="Google Shape;3519;p14"/>
              <p:cNvSpPr/>
              <p:nvPr/>
            </p:nvSpPr>
            <p:spPr>
              <a:xfrm>
                <a:off x="8312751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20" name="Google Shape;3520;p14"/>
              <p:cNvSpPr/>
              <p:nvPr/>
            </p:nvSpPr>
            <p:spPr>
              <a:xfrm>
                <a:off x="8696016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21" name="Google Shape;3521;p14"/>
              <p:cNvSpPr/>
              <p:nvPr/>
            </p:nvSpPr>
            <p:spPr>
              <a:xfrm>
                <a:off x="8884817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22" name="Google Shape;3522;p14"/>
              <p:cNvSpPr/>
              <p:nvPr/>
            </p:nvSpPr>
            <p:spPr>
              <a:xfrm>
                <a:off x="8402120" y="4471542"/>
                <a:ext cx="319984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2806" h="98641" extrusionOk="0">
                    <a:moveTo>
                      <a:pt x="86311" y="0"/>
                    </a:moveTo>
                    <a:lnTo>
                      <a:pt x="86311" y="78040"/>
                    </a:lnTo>
                    <a:lnTo>
                      <a:pt x="20601" y="78040"/>
                    </a:lnTo>
                    <a:lnTo>
                      <a:pt x="20601" y="49320"/>
                    </a:lnTo>
                    <a:lnTo>
                      <a:pt x="57591" y="49320"/>
                    </a:lnTo>
                    <a:lnTo>
                      <a:pt x="57591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2806" y="98640"/>
                    </a:lnTo>
                    <a:lnTo>
                      <a:pt x="1028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23" name="Google Shape;3523;p14"/>
              <p:cNvSpPr/>
              <p:nvPr/>
            </p:nvSpPr>
            <p:spPr>
              <a:xfrm>
                <a:off x="8738409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24" name="Google Shape;3524;p14"/>
              <p:cNvSpPr/>
              <p:nvPr/>
            </p:nvSpPr>
            <p:spPr>
              <a:xfrm>
                <a:off x="8738409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25" name="Google Shape;3525;p14"/>
              <p:cNvSpPr/>
              <p:nvPr/>
            </p:nvSpPr>
            <p:spPr>
              <a:xfrm>
                <a:off x="8312751" y="4484104"/>
                <a:ext cx="831427" cy="330193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6686" extrusionOk="0">
                    <a:moveTo>
                      <a:pt x="4060" y="1"/>
                    </a:moveTo>
                    <a:lnTo>
                      <a:pt x="4060" y="98641"/>
                    </a:lnTo>
                    <a:lnTo>
                      <a:pt x="0" y="98641"/>
                    </a:lnTo>
                    <a:lnTo>
                      <a:pt x="0" y="106686"/>
                    </a:lnTo>
                    <a:lnTo>
                      <a:pt x="267124" y="106686"/>
                    </a:lnTo>
                    <a:lnTo>
                      <a:pt x="267124" y="98641"/>
                    </a:lnTo>
                    <a:lnTo>
                      <a:pt x="156185" y="98641"/>
                    </a:lnTo>
                    <a:lnTo>
                      <a:pt x="156185" y="20601"/>
                    </a:lnTo>
                    <a:lnTo>
                      <a:pt x="221894" y="20601"/>
                    </a:lnTo>
                    <a:lnTo>
                      <a:pt x="221894" y="49321"/>
                    </a:lnTo>
                    <a:lnTo>
                      <a:pt x="184904" y="49321"/>
                    </a:lnTo>
                    <a:lnTo>
                      <a:pt x="184904" y="69921"/>
                    </a:lnTo>
                    <a:lnTo>
                      <a:pt x="242494" y="69921"/>
                    </a:lnTo>
                    <a:lnTo>
                      <a:pt x="242494" y="1"/>
                    </a:lnTo>
                    <a:lnTo>
                      <a:pt x="135600" y="1"/>
                    </a:lnTo>
                    <a:lnTo>
                      <a:pt x="135600" y="94581"/>
                    </a:lnTo>
                    <a:lnTo>
                      <a:pt x="135600" y="98641"/>
                    </a:lnTo>
                    <a:lnTo>
                      <a:pt x="24660" y="98641"/>
                    </a:lnTo>
                    <a:lnTo>
                      <a:pt x="24660" y="20601"/>
                    </a:lnTo>
                    <a:lnTo>
                      <a:pt x="90370" y="20601"/>
                    </a:lnTo>
                    <a:lnTo>
                      <a:pt x="90370" y="49321"/>
                    </a:lnTo>
                    <a:lnTo>
                      <a:pt x="53380" y="49321"/>
                    </a:lnTo>
                    <a:lnTo>
                      <a:pt x="53380" y="69921"/>
                    </a:lnTo>
                    <a:lnTo>
                      <a:pt x="110970" y="69921"/>
                    </a:lnTo>
                    <a:lnTo>
                      <a:pt x="1109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26" name="Google Shape;3526;p14"/>
              <p:cNvSpPr/>
              <p:nvPr/>
            </p:nvSpPr>
            <p:spPr>
              <a:xfrm>
                <a:off x="8811450" y="4471542"/>
                <a:ext cx="332620" cy="305294"/>
              </a:xfrm>
              <a:custGeom>
                <a:avLst/>
                <a:gdLst/>
                <a:ahLst/>
                <a:cxnLst/>
                <a:rect l="l" t="t" r="r" b="b"/>
                <a:pathLst>
                  <a:path w="106866" h="98641" extrusionOk="0">
                    <a:moveTo>
                      <a:pt x="86295" y="0"/>
                    </a:moveTo>
                    <a:lnTo>
                      <a:pt x="86295" y="78040"/>
                    </a:lnTo>
                    <a:lnTo>
                      <a:pt x="20586" y="78040"/>
                    </a:lnTo>
                    <a:lnTo>
                      <a:pt x="20586" y="49320"/>
                    </a:lnTo>
                    <a:lnTo>
                      <a:pt x="57576" y="49320"/>
                    </a:lnTo>
                    <a:lnTo>
                      <a:pt x="57576" y="28720"/>
                    </a:lnTo>
                    <a:lnTo>
                      <a:pt x="1" y="28720"/>
                    </a:lnTo>
                    <a:lnTo>
                      <a:pt x="1" y="98640"/>
                    </a:lnTo>
                    <a:lnTo>
                      <a:pt x="106865" y="98640"/>
                    </a:lnTo>
                    <a:lnTo>
                      <a:pt x="10686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27" name="Google Shape;3527;p14"/>
              <p:cNvSpPr/>
              <p:nvPr/>
            </p:nvSpPr>
            <p:spPr>
              <a:xfrm>
                <a:off x="8461360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28" name="Google Shape;3528;p14"/>
              <p:cNvSpPr/>
              <p:nvPr/>
            </p:nvSpPr>
            <p:spPr>
              <a:xfrm>
                <a:off x="8607675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29" name="Google Shape;3529;p14"/>
              <p:cNvSpPr/>
              <p:nvPr/>
            </p:nvSpPr>
            <p:spPr>
              <a:xfrm>
                <a:off x="8330622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30" name="Google Shape;3530;p14"/>
              <p:cNvSpPr/>
              <p:nvPr/>
            </p:nvSpPr>
            <p:spPr>
              <a:xfrm>
                <a:off x="8461360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31" name="Google Shape;3531;p14"/>
              <p:cNvSpPr/>
              <p:nvPr/>
            </p:nvSpPr>
            <p:spPr>
              <a:xfrm>
                <a:off x="8973112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32" name="Google Shape;3532;p14"/>
              <p:cNvSpPr/>
              <p:nvPr/>
            </p:nvSpPr>
            <p:spPr>
              <a:xfrm>
                <a:off x="8312751" y="4471542"/>
                <a:ext cx="831427" cy="31785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102700" extrusionOk="0">
                    <a:moveTo>
                      <a:pt x="0" y="0"/>
                    </a:moveTo>
                    <a:lnTo>
                      <a:pt x="0" y="102700"/>
                    </a:lnTo>
                    <a:lnTo>
                      <a:pt x="4060" y="102700"/>
                    </a:lnTo>
                    <a:lnTo>
                      <a:pt x="4060" y="4060"/>
                    </a:lnTo>
                    <a:lnTo>
                      <a:pt x="110970" y="4060"/>
                    </a:lnTo>
                    <a:lnTo>
                      <a:pt x="110970" y="73980"/>
                    </a:lnTo>
                    <a:lnTo>
                      <a:pt x="53380" y="73980"/>
                    </a:lnTo>
                    <a:lnTo>
                      <a:pt x="53380" y="53380"/>
                    </a:lnTo>
                    <a:lnTo>
                      <a:pt x="90370" y="53380"/>
                    </a:lnTo>
                    <a:lnTo>
                      <a:pt x="90370" y="24660"/>
                    </a:lnTo>
                    <a:lnTo>
                      <a:pt x="24660" y="24660"/>
                    </a:lnTo>
                    <a:lnTo>
                      <a:pt x="24660" y="102700"/>
                    </a:lnTo>
                    <a:lnTo>
                      <a:pt x="135600" y="102700"/>
                    </a:lnTo>
                    <a:lnTo>
                      <a:pt x="135600" y="98640"/>
                    </a:lnTo>
                    <a:lnTo>
                      <a:pt x="135600" y="4060"/>
                    </a:lnTo>
                    <a:lnTo>
                      <a:pt x="242494" y="4060"/>
                    </a:lnTo>
                    <a:lnTo>
                      <a:pt x="242494" y="73980"/>
                    </a:lnTo>
                    <a:lnTo>
                      <a:pt x="184904" y="73980"/>
                    </a:lnTo>
                    <a:lnTo>
                      <a:pt x="184904" y="53380"/>
                    </a:lnTo>
                    <a:lnTo>
                      <a:pt x="221894" y="53380"/>
                    </a:lnTo>
                    <a:lnTo>
                      <a:pt x="221894" y="24660"/>
                    </a:lnTo>
                    <a:lnTo>
                      <a:pt x="156185" y="24660"/>
                    </a:lnTo>
                    <a:lnTo>
                      <a:pt x="156185" y="102700"/>
                    </a:lnTo>
                    <a:lnTo>
                      <a:pt x="267124" y="102700"/>
                    </a:lnTo>
                    <a:lnTo>
                      <a:pt x="267124" y="98640"/>
                    </a:lnTo>
                    <a:lnTo>
                      <a:pt x="160260" y="98640"/>
                    </a:lnTo>
                    <a:lnTo>
                      <a:pt x="160260" y="28720"/>
                    </a:lnTo>
                    <a:lnTo>
                      <a:pt x="217835" y="28720"/>
                    </a:lnTo>
                    <a:lnTo>
                      <a:pt x="217835" y="49320"/>
                    </a:lnTo>
                    <a:lnTo>
                      <a:pt x="180845" y="49320"/>
                    </a:lnTo>
                    <a:lnTo>
                      <a:pt x="180845" y="78040"/>
                    </a:lnTo>
                    <a:lnTo>
                      <a:pt x="246554" y="78040"/>
                    </a:lnTo>
                    <a:lnTo>
                      <a:pt x="246554" y="0"/>
                    </a:lnTo>
                    <a:lnTo>
                      <a:pt x="131525" y="0"/>
                    </a:lnTo>
                    <a:lnTo>
                      <a:pt x="131525" y="98640"/>
                    </a:lnTo>
                    <a:lnTo>
                      <a:pt x="28720" y="98640"/>
                    </a:lnTo>
                    <a:lnTo>
                      <a:pt x="28720" y="28720"/>
                    </a:lnTo>
                    <a:lnTo>
                      <a:pt x="86310" y="28720"/>
                    </a:lnTo>
                    <a:lnTo>
                      <a:pt x="86310" y="49320"/>
                    </a:lnTo>
                    <a:lnTo>
                      <a:pt x="49320" y="49320"/>
                    </a:lnTo>
                    <a:lnTo>
                      <a:pt x="49320" y="78040"/>
                    </a:lnTo>
                    <a:lnTo>
                      <a:pt x="115030" y="78040"/>
                    </a:lnTo>
                    <a:lnTo>
                      <a:pt x="11503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33" name="Google Shape;3533;p14"/>
              <p:cNvSpPr/>
              <p:nvPr/>
            </p:nvSpPr>
            <p:spPr>
              <a:xfrm>
                <a:off x="8312751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34" name="Google Shape;3534;p14"/>
              <p:cNvSpPr/>
              <p:nvPr/>
            </p:nvSpPr>
            <p:spPr>
              <a:xfrm>
                <a:off x="8678142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35" name="Google Shape;3535;p14"/>
              <p:cNvSpPr/>
              <p:nvPr/>
            </p:nvSpPr>
            <p:spPr>
              <a:xfrm>
                <a:off x="8955238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36" name="Google Shape;3536;p14"/>
              <p:cNvSpPr/>
              <p:nvPr/>
            </p:nvSpPr>
            <p:spPr>
              <a:xfrm>
                <a:off x="8401093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3537" name="Google Shape;3537;p14"/>
            <p:cNvSpPr/>
            <p:nvPr/>
          </p:nvSpPr>
          <p:spPr>
            <a:xfrm rot="10800000" flipH="1">
              <a:off x="-27800" y="4473088"/>
              <a:ext cx="9180600" cy="51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538" name="Google Shape;3538;p14"/>
          <p:cNvSpPr txBox="1">
            <a:spLocks noGrp="1"/>
          </p:cNvSpPr>
          <p:nvPr>
            <p:ph type="title"/>
          </p:nvPr>
        </p:nvSpPr>
        <p:spPr>
          <a:xfrm>
            <a:off x="1586550" y="3115818"/>
            <a:ext cx="59709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39" name="Google Shape;3539;p14"/>
          <p:cNvSpPr txBox="1">
            <a:spLocks noGrp="1"/>
          </p:cNvSpPr>
          <p:nvPr>
            <p:ph type="subTitle" idx="1"/>
          </p:nvPr>
        </p:nvSpPr>
        <p:spPr>
          <a:xfrm>
            <a:off x="1906500" y="1570482"/>
            <a:ext cx="5331000" cy="12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BODY_1_1">
    <p:spTree>
      <p:nvGrpSpPr>
        <p:cNvPr id="1" name="Shape 3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8" name="Google Shape;3828;p17"/>
          <p:cNvSpPr txBox="1">
            <a:spLocks noGrp="1"/>
          </p:cNvSpPr>
          <p:nvPr>
            <p:ph type="title"/>
          </p:nvPr>
        </p:nvSpPr>
        <p:spPr>
          <a:xfrm>
            <a:off x="1076850" y="1499400"/>
            <a:ext cx="35022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9" name="Google Shape;3829;p17"/>
          <p:cNvSpPr txBox="1">
            <a:spLocks noGrp="1"/>
          </p:cNvSpPr>
          <p:nvPr>
            <p:ph type="subTitle" idx="1"/>
          </p:nvPr>
        </p:nvSpPr>
        <p:spPr>
          <a:xfrm>
            <a:off x="1076850" y="2029800"/>
            <a:ext cx="3454800" cy="16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30" name="Google Shape;3830;p17"/>
          <p:cNvGrpSpPr/>
          <p:nvPr/>
        </p:nvGrpSpPr>
        <p:grpSpPr>
          <a:xfrm>
            <a:off x="-1264" y="4434079"/>
            <a:ext cx="9146417" cy="685621"/>
            <a:chOff x="-1264" y="4434079"/>
            <a:chExt cx="9146417" cy="685621"/>
          </a:xfrm>
        </p:grpSpPr>
        <p:grpSp>
          <p:nvGrpSpPr>
            <p:cNvPr id="3831" name="Google Shape;3831;p17"/>
            <p:cNvGrpSpPr/>
            <p:nvPr/>
          </p:nvGrpSpPr>
          <p:grpSpPr>
            <a:xfrm>
              <a:off x="-1264" y="4434079"/>
              <a:ext cx="9144179" cy="373358"/>
              <a:chOff x="-1264" y="4413917"/>
              <a:chExt cx="9144179" cy="373358"/>
            </a:xfrm>
          </p:grpSpPr>
          <p:sp>
            <p:nvSpPr>
              <p:cNvPr id="3832" name="Google Shape;3832;p17"/>
              <p:cNvSpPr/>
              <p:nvPr/>
            </p:nvSpPr>
            <p:spPr>
              <a:xfrm>
                <a:off x="-1175" y="4756675"/>
                <a:ext cx="9144000" cy="306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3833" name="Google Shape;3833;p17"/>
              <p:cNvGrpSpPr/>
              <p:nvPr/>
            </p:nvGrpSpPr>
            <p:grpSpPr>
              <a:xfrm rot="10800000" flipH="1">
                <a:off x="-1264" y="4413917"/>
                <a:ext cx="9144179" cy="342755"/>
                <a:chOff x="973" y="4471542"/>
                <a:chExt cx="9144179" cy="342755"/>
              </a:xfrm>
            </p:grpSpPr>
            <p:sp>
              <p:nvSpPr>
                <p:cNvPr id="3834" name="Google Shape;3834;p17"/>
                <p:cNvSpPr/>
                <p:nvPr/>
              </p:nvSpPr>
              <p:spPr>
                <a:xfrm>
                  <a:off x="90342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35" name="Google Shape;3835;p17"/>
                <p:cNvSpPr/>
                <p:nvPr/>
              </p:nvSpPr>
              <p:spPr>
                <a:xfrm>
                  <a:off x="973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36" name="Google Shape;3836;p17"/>
                <p:cNvSpPr/>
                <p:nvPr/>
              </p:nvSpPr>
              <p:spPr>
                <a:xfrm>
                  <a:off x="499672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37" name="Google Shape;3837;p17"/>
                <p:cNvSpPr/>
                <p:nvPr/>
              </p:nvSpPr>
              <p:spPr>
                <a:xfrm>
                  <a:off x="973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38" name="Google Shape;3838;p17"/>
                <p:cNvSpPr/>
                <p:nvPr/>
              </p:nvSpPr>
              <p:spPr>
                <a:xfrm>
                  <a:off x="921617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39" name="Google Shape;3839;p17"/>
                <p:cNvSpPr/>
                <p:nvPr/>
              </p:nvSpPr>
              <p:spPr>
                <a:xfrm>
                  <a:off x="832249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40" name="Google Shape;3840;p17"/>
                <p:cNvSpPr/>
                <p:nvPr/>
              </p:nvSpPr>
              <p:spPr>
                <a:xfrm>
                  <a:off x="1330947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41" name="Google Shape;3841;p17"/>
                <p:cNvSpPr/>
                <p:nvPr/>
              </p:nvSpPr>
              <p:spPr>
                <a:xfrm>
                  <a:off x="832249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42" name="Google Shape;3842;p17"/>
                <p:cNvSpPr/>
                <p:nvPr/>
              </p:nvSpPr>
              <p:spPr>
                <a:xfrm>
                  <a:off x="1752892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43" name="Google Shape;3843;p17"/>
                <p:cNvSpPr/>
                <p:nvPr/>
              </p:nvSpPr>
              <p:spPr>
                <a:xfrm>
                  <a:off x="1663524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44" name="Google Shape;3844;p17"/>
                <p:cNvSpPr/>
                <p:nvPr/>
              </p:nvSpPr>
              <p:spPr>
                <a:xfrm>
                  <a:off x="2162222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45" name="Google Shape;3845;p17"/>
                <p:cNvSpPr/>
                <p:nvPr/>
              </p:nvSpPr>
              <p:spPr>
                <a:xfrm>
                  <a:off x="1663524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46" name="Google Shape;3846;p17"/>
                <p:cNvSpPr/>
                <p:nvPr/>
              </p:nvSpPr>
              <p:spPr>
                <a:xfrm>
                  <a:off x="2584168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47" name="Google Shape;3847;p17"/>
                <p:cNvSpPr/>
                <p:nvPr/>
              </p:nvSpPr>
              <p:spPr>
                <a:xfrm>
                  <a:off x="2494799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48" name="Google Shape;3848;p17"/>
                <p:cNvSpPr/>
                <p:nvPr/>
              </p:nvSpPr>
              <p:spPr>
                <a:xfrm>
                  <a:off x="2993498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49" name="Google Shape;3849;p17"/>
                <p:cNvSpPr/>
                <p:nvPr/>
              </p:nvSpPr>
              <p:spPr>
                <a:xfrm>
                  <a:off x="2494799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50" name="Google Shape;3850;p17"/>
                <p:cNvSpPr/>
                <p:nvPr/>
              </p:nvSpPr>
              <p:spPr>
                <a:xfrm>
                  <a:off x="3415443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51" name="Google Shape;3851;p17"/>
                <p:cNvSpPr/>
                <p:nvPr/>
              </p:nvSpPr>
              <p:spPr>
                <a:xfrm>
                  <a:off x="3326074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52" name="Google Shape;3852;p17"/>
                <p:cNvSpPr/>
                <p:nvPr/>
              </p:nvSpPr>
              <p:spPr>
                <a:xfrm>
                  <a:off x="3824773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53" name="Google Shape;3853;p17"/>
                <p:cNvSpPr/>
                <p:nvPr/>
              </p:nvSpPr>
              <p:spPr>
                <a:xfrm>
                  <a:off x="3326074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54" name="Google Shape;3854;p17"/>
                <p:cNvSpPr/>
                <p:nvPr/>
              </p:nvSpPr>
              <p:spPr>
                <a:xfrm>
                  <a:off x="4246718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55" name="Google Shape;3855;p17"/>
                <p:cNvSpPr/>
                <p:nvPr/>
              </p:nvSpPr>
              <p:spPr>
                <a:xfrm>
                  <a:off x="4157350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56" name="Google Shape;3856;p17"/>
                <p:cNvSpPr/>
                <p:nvPr/>
              </p:nvSpPr>
              <p:spPr>
                <a:xfrm>
                  <a:off x="4656048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57" name="Google Shape;3857;p17"/>
                <p:cNvSpPr/>
                <p:nvPr/>
              </p:nvSpPr>
              <p:spPr>
                <a:xfrm>
                  <a:off x="4157350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58" name="Google Shape;3858;p17"/>
                <p:cNvSpPr/>
                <p:nvPr/>
              </p:nvSpPr>
              <p:spPr>
                <a:xfrm>
                  <a:off x="5077994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59" name="Google Shape;3859;p17"/>
                <p:cNvSpPr/>
                <p:nvPr/>
              </p:nvSpPr>
              <p:spPr>
                <a:xfrm>
                  <a:off x="4988625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60" name="Google Shape;3860;p17"/>
                <p:cNvSpPr/>
                <p:nvPr/>
              </p:nvSpPr>
              <p:spPr>
                <a:xfrm>
                  <a:off x="5487323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61" name="Google Shape;3861;p17"/>
                <p:cNvSpPr/>
                <p:nvPr/>
              </p:nvSpPr>
              <p:spPr>
                <a:xfrm>
                  <a:off x="4988625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62" name="Google Shape;3862;p17"/>
                <p:cNvSpPr/>
                <p:nvPr/>
              </p:nvSpPr>
              <p:spPr>
                <a:xfrm>
                  <a:off x="5909269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63" name="Google Shape;3863;p17"/>
                <p:cNvSpPr/>
                <p:nvPr/>
              </p:nvSpPr>
              <p:spPr>
                <a:xfrm>
                  <a:off x="5819900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64" name="Google Shape;3864;p17"/>
                <p:cNvSpPr/>
                <p:nvPr/>
              </p:nvSpPr>
              <p:spPr>
                <a:xfrm>
                  <a:off x="6318599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65" name="Google Shape;3865;p17"/>
                <p:cNvSpPr/>
                <p:nvPr/>
              </p:nvSpPr>
              <p:spPr>
                <a:xfrm>
                  <a:off x="5819900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66" name="Google Shape;3866;p17"/>
                <p:cNvSpPr/>
                <p:nvPr/>
              </p:nvSpPr>
              <p:spPr>
                <a:xfrm>
                  <a:off x="6740544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67" name="Google Shape;3867;p17"/>
                <p:cNvSpPr/>
                <p:nvPr/>
              </p:nvSpPr>
              <p:spPr>
                <a:xfrm>
                  <a:off x="6651176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68" name="Google Shape;3868;p17"/>
                <p:cNvSpPr/>
                <p:nvPr/>
              </p:nvSpPr>
              <p:spPr>
                <a:xfrm>
                  <a:off x="7149874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69" name="Google Shape;3869;p17"/>
                <p:cNvSpPr/>
                <p:nvPr/>
              </p:nvSpPr>
              <p:spPr>
                <a:xfrm>
                  <a:off x="6651176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70" name="Google Shape;3870;p17"/>
                <p:cNvSpPr/>
                <p:nvPr/>
              </p:nvSpPr>
              <p:spPr>
                <a:xfrm>
                  <a:off x="7571819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71" name="Google Shape;3871;p17"/>
                <p:cNvSpPr/>
                <p:nvPr/>
              </p:nvSpPr>
              <p:spPr>
                <a:xfrm>
                  <a:off x="7482451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72" name="Google Shape;3872;p17"/>
                <p:cNvSpPr/>
                <p:nvPr/>
              </p:nvSpPr>
              <p:spPr>
                <a:xfrm>
                  <a:off x="7981149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73" name="Google Shape;3873;p17"/>
                <p:cNvSpPr/>
                <p:nvPr/>
              </p:nvSpPr>
              <p:spPr>
                <a:xfrm>
                  <a:off x="7482451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74" name="Google Shape;3874;p17"/>
                <p:cNvSpPr/>
                <p:nvPr/>
              </p:nvSpPr>
              <p:spPr>
                <a:xfrm>
                  <a:off x="8403095" y="4471542"/>
                  <a:ext cx="319984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806" h="98641" extrusionOk="0">
                      <a:moveTo>
                        <a:pt x="86311" y="0"/>
                      </a:moveTo>
                      <a:lnTo>
                        <a:pt x="86311" y="78040"/>
                      </a:lnTo>
                      <a:lnTo>
                        <a:pt x="20601" y="78040"/>
                      </a:lnTo>
                      <a:lnTo>
                        <a:pt x="20601" y="49320"/>
                      </a:lnTo>
                      <a:lnTo>
                        <a:pt x="57591" y="49320"/>
                      </a:lnTo>
                      <a:lnTo>
                        <a:pt x="57591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2806" y="98640"/>
                      </a:lnTo>
                      <a:lnTo>
                        <a:pt x="10280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75" name="Google Shape;3875;p17"/>
                <p:cNvSpPr/>
                <p:nvPr/>
              </p:nvSpPr>
              <p:spPr>
                <a:xfrm>
                  <a:off x="8313726" y="4484104"/>
                  <a:ext cx="831427" cy="330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6686" extrusionOk="0">
                      <a:moveTo>
                        <a:pt x="4060" y="1"/>
                      </a:moveTo>
                      <a:lnTo>
                        <a:pt x="4060" y="98641"/>
                      </a:lnTo>
                      <a:lnTo>
                        <a:pt x="0" y="98641"/>
                      </a:lnTo>
                      <a:lnTo>
                        <a:pt x="0" y="106686"/>
                      </a:lnTo>
                      <a:lnTo>
                        <a:pt x="267124" y="106686"/>
                      </a:lnTo>
                      <a:lnTo>
                        <a:pt x="267124" y="98641"/>
                      </a:lnTo>
                      <a:lnTo>
                        <a:pt x="156185" y="98641"/>
                      </a:lnTo>
                      <a:lnTo>
                        <a:pt x="156185" y="20601"/>
                      </a:lnTo>
                      <a:lnTo>
                        <a:pt x="221894" y="20601"/>
                      </a:lnTo>
                      <a:lnTo>
                        <a:pt x="221894" y="49321"/>
                      </a:lnTo>
                      <a:lnTo>
                        <a:pt x="184904" y="49321"/>
                      </a:lnTo>
                      <a:lnTo>
                        <a:pt x="184904" y="69921"/>
                      </a:lnTo>
                      <a:lnTo>
                        <a:pt x="242494" y="69921"/>
                      </a:lnTo>
                      <a:lnTo>
                        <a:pt x="242494" y="1"/>
                      </a:lnTo>
                      <a:lnTo>
                        <a:pt x="135600" y="1"/>
                      </a:lnTo>
                      <a:lnTo>
                        <a:pt x="135600" y="94581"/>
                      </a:lnTo>
                      <a:lnTo>
                        <a:pt x="135600" y="98641"/>
                      </a:lnTo>
                      <a:lnTo>
                        <a:pt x="24660" y="98641"/>
                      </a:lnTo>
                      <a:lnTo>
                        <a:pt x="24660" y="20601"/>
                      </a:lnTo>
                      <a:lnTo>
                        <a:pt x="90370" y="20601"/>
                      </a:lnTo>
                      <a:lnTo>
                        <a:pt x="90370" y="49321"/>
                      </a:lnTo>
                      <a:lnTo>
                        <a:pt x="53380" y="49321"/>
                      </a:lnTo>
                      <a:lnTo>
                        <a:pt x="53380" y="69921"/>
                      </a:lnTo>
                      <a:lnTo>
                        <a:pt x="110970" y="69921"/>
                      </a:lnTo>
                      <a:lnTo>
                        <a:pt x="110970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76" name="Google Shape;3876;p17"/>
                <p:cNvSpPr/>
                <p:nvPr/>
              </p:nvSpPr>
              <p:spPr>
                <a:xfrm>
                  <a:off x="8812425" y="4471542"/>
                  <a:ext cx="332620" cy="305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66" h="98641" extrusionOk="0">
                      <a:moveTo>
                        <a:pt x="86295" y="0"/>
                      </a:moveTo>
                      <a:lnTo>
                        <a:pt x="86295" y="78040"/>
                      </a:lnTo>
                      <a:lnTo>
                        <a:pt x="20586" y="78040"/>
                      </a:lnTo>
                      <a:lnTo>
                        <a:pt x="20586" y="49320"/>
                      </a:lnTo>
                      <a:lnTo>
                        <a:pt x="57576" y="49320"/>
                      </a:lnTo>
                      <a:lnTo>
                        <a:pt x="57576" y="28720"/>
                      </a:lnTo>
                      <a:lnTo>
                        <a:pt x="1" y="28720"/>
                      </a:lnTo>
                      <a:lnTo>
                        <a:pt x="1" y="98640"/>
                      </a:lnTo>
                      <a:lnTo>
                        <a:pt x="106865" y="98640"/>
                      </a:lnTo>
                      <a:lnTo>
                        <a:pt x="106865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877" name="Google Shape;3877;p17"/>
                <p:cNvSpPr/>
                <p:nvPr/>
              </p:nvSpPr>
              <p:spPr>
                <a:xfrm>
                  <a:off x="8313726" y="4471542"/>
                  <a:ext cx="831427" cy="31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125" h="102700" extrusionOk="0">
                      <a:moveTo>
                        <a:pt x="0" y="0"/>
                      </a:moveTo>
                      <a:lnTo>
                        <a:pt x="0" y="102700"/>
                      </a:lnTo>
                      <a:lnTo>
                        <a:pt x="4060" y="102700"/>
                      </a:lnTo>
                      <a:lnTo>
                        <a:pt x="4060" y="4060"/>
                      </a:lnTo>
                      <a:lnTo>
                        <a:pt x="110970" y="4060"/>
                      </a:lnTo>
                      <a:lnTo>
                        <a:pt x="110970" y="73980"/>
                      </a:lnTo>
                      <a:lnTo>
                        <a:pt x="53380" y="73980"/>
                      </a:lnTo>
                      <a:lnTo>
                        <a:pt x="53380" y="53380"/>
                      </a:lnTo>
                      <a:lnTo>
                        <a:pt x="90370" y="53380"/>
                      </a:lnTo>
                      <a:lnTo>
                        <a:pt x="90370" y="24660"/>
                      </a:lnTo>
                      <a:lnTo>
                        <a:pt x="24660" y="24660"/>
                      </a:lnTo>
                      <a:lnTo>
                        <a:pt x="24660" y="102700"/>
                      </a:lnTo>
                      <a:lnTo>
                        <a:pt x="135600" y="102700"/>
                      </a:lnTo>
                      <a:lnTo>
                        <a:pt x="135600" y="98640"/>
                      </a:lnTo>
                      <a:lnTo>
                        <a:pt x="135600" y="4060"/>
                      </a:lnTo>
                      <a:lnTo>
                        <a:pt x="242494" y="4060"/>
                      </a:lnTo>
                      <a:lnTo>
                        <a:pt x="242494" y="73980"/>
                      </a:lnTo>
                      <a:lnTo>
                        <a:pt x="184904" y="73980"/>
                      </a:lnTo>
                      <a:lnTo>
                        <a:pt x="184904" y="53380"/>
                      </a:lnTo>
                      <a:lnTo>
                        <a:pt x="221894" y="53380"/>
                      </a:lnTo>
                      <a:lnTo>
                        <a:pt x="221894" y="24660"/>
                      </a:lnTo>
                      <a:lnTo>
                        <a:pt x="156185" y="24660"/>
                      </a:lnTo>
                      <a:lnTo>
                        <a:pt x="156185" y="102700"/>
                      </a:lnTo>
                      <a:lnTo>
                        <a:pt x="267124" y="102700"/>
                      </a:lnTo>
                      <a:lnTo>
                        <a:pt x="267124" y="98640"/>
                      </a:lnTo>
                      <a:lnTo>
                        <a:pt x="160260" y="98640"/>
                      </a:lnTo>
                      <a:lnTo>
                        <a:pt x="160260" y="28720"/>
                      </a:lnTo>
                      <a:lnTo>
                        <a:pt x="217835" y="28720"/>
                      </a:lnTo>
                      <a:lnTo>
                        <a:pt x="217835" y="49320"/>
                      </a:lnTo>
                      <a:lnTo>
                        <a:pt x="180845" y="49320"/>
                      </a:lnTo>
                      <a:lnTo>
                        <a:pt x="180845" y="78040"/>
                      </a:lnTo>
                      <a:lnTo>
                        <a:pt x="246554" y="78040"/>
                      </a:lnTo>
                      <a:lnTo>
                        <a:pt x="246554" y="0"/>
                      </a:lnTo>
                      <a:lnTo>
                        <a:pt x="131525" y="0"/>
                      </a:lnTo>
                      <a:lnTo>
                        <a:pt x="131525" y="98640"/>
                      </a:lnTo>
                      <a:lnTo>
                        <a:pt x="28720" y="98640"/>
                      </a:lnTo>
                      <a:lnTo>
                        <a:pt x="28720" y="28720"/>
                      </a:lnTo>
                      <a:lnTo>
                        <a:pt x="86310" y="28720"/>
                      </a:lnTo>
                      <a:lnTo>
                        <a:pt x="86310" y="49320"/>
                      </a:lnTo>
                      <a:lnTo>
                        <a:pt x="49320" y="49320"/>
                      </a:lnTo>
                      <a:lnTo>
                        <a:pt x="49320" y="78040"/>
                      </a:lnTo>
                      <a:lnTo>
                        <a:pt x="115030" y="78040"/>
                      </a:lnTo>
                      <a:lnTo>
                        <a:pt x="115030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3878" name="Google Shape;3878;p17"/>
            <p:cNvGrpSpPr/>
            <p:nvPr/>
          </p:nvGrpSpPr>
          <p:grpSpPr>
            <a:xfrm>
              <a:off x="973" y="4814279"/>
              <a:ext cx="9144179" cy="305421"/>
              <a:chOff x="973" y="4814279"/>
              <a:chExt cx="9144179" cy="305421"/>
            </a:xfrm>
          </p:grpSpPr>
          <p:sp>
            <p:nvSpPr>
              <p:cNvPr id="3879" name="Google Shape;3879;p17"/>
              <p:cNvSpPr/>
              <p:nvPr/>
            </p:nvSpPr>
            <p:spPr>
              <a:xfrm>
                <a:off x="973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80" name="Google Shape;3880;p17"/>
              <p:cNvSpPr/>
              <p:nvPr/>
            </p:nvSpPr>
            <p:spPr>
              <a:xfrm>
                <a:off x="703680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81" name="Google Shape;3881;p17"/>
              <p:cNvSpPr/>
              <p:nvPr/>
            </p:nvSpPr>
            <p:spPr>
              <a:xfrm>
                <a:off x="107186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82" name="Google Shape;3882;p17"/>
              <p:cNvSpPr/>
              <p:nvPr/>
            </p:nvSpPr>
            <p:spPr>
              <a:xfrm>
                <a:off x="703680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83" name="Google Shape;3883;p17"/>
              <p:cNvSpPr/>
              <p:nvPr/>
            </p:nvSpPr>
            <p:spPr>
              <a:xfrm>
                <a:off x="973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84" name="Google Shape;3884;p17"/>
              <p:cNvSpPr/>
              <p:nvPr/>
            </p:nvSpPr>
            <p:spPr>
              <a:xfrm>
                <a:off x="973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85" name="Google Shape;3885;p17"/>
              <p:cNvSpPr/>
              <p:nvPr/>
            </p:nvSpPr>
            <p:spPr>
              <a:xfrm>
                <a:off x="384238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86" name="Google Shape;3886;p17"/>
              <p:cNvSpPr/>
              <p:nvPr/>
            </p:nvSpPr>
            <p:spPr>
              <a:xfrm>
                <a:off x="573039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87" name="Google Shape;3887;p17"/>
              <p:cNvSpPr/>
              <p:nvPr/>
            </p:nvSpPr>
            <p:spPr>
              <a:xfrm>
                <a:off x="426631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88" name="Google Shape;3888;p17"/>
              <p:cNvSpPr/>
              <p:nvPr/>
            </p:nvSpPr>
            <p:spPr>
              <a:xfrm>
                <a:off x="426631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89" name="Google Shape;3889;p17"/>
              <p:cNvSpPr/>
              <p:nvPr/>
            </p:nvSpPr>
            <p:spPr>
              <a:xfrm>
                <a:off x="149582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90" name="Google Shape;3890;p17"/>
              <p:cNvSpPr/>
              <p:nvPr/>
            </p:nvSpPr>
            <p:spPr>
              <a:xfrm>
                <a:off x="295897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91" name="Google Shape;3891;p17"/>
              <p:cNvSpPr/>
              <p:nvPr/>
            </p:nvSpPr>
            <p:spPr>
              <a:xfrm>
                <a:off x="18844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92" name="Google Shape;3892;p17"/>
              <p:cNvSpPr/>
              <p:nvPr/>
            </p:nvSpPr>
            <p:spPr>
              <a:xfrm>
                <a:off x="149582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93" name="Google Shape;3893;p17"/>
              <p:cNvSpPr/>
              <p:nvPr/>
            </p:nvSpPr>
            <p:spPr>
              <a:xfrm>
                <a:off x="661334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94" name="Google Shape;3894;p17"/>
              <p:cNvSpPr/>
              <p:nvPr/>
            </p:nvSpPr>
            <p:spPr>
              <a:xfrm>
                <a:off x="973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95" name="Google Shape;3895;p17"/>
              <p:cNvSpPr/>
              <p:nvPr/>
            </p:nvSpPr>
            <p:spPr>
              <a:xfrm>
                <a:off x="366364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96" name="Google Shape;3896;p17"/>
              <p:cNvSpPr/>
              <p:nvPr/>
            </p:nvSpPr>
            <p:spPr>
              <a:xfrm>
                <a:off x="643460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97" name="Google Shape;3897;p17"/>
              <p:cNvSpPr/>
              <p:nvPr/>
            </p:nvSpPr>
            <p:spPr>
              <a:xfrm>
                <a:off x="8931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98" name="Google Shape;3898;p17"/>
              <p:cNvSpPr/>
              <p:nvPr/>
            </p:nvSpPr>
            <p:spPr>
              <a:xfrm>
                <a:off x="832249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899" name="Google Shape;3899;p17"/>
              <p:cNvSpPr/>
              <p:nvPr/>
            </p:nvSpPr>
            <p:spPr>
              <a:xfrm>
                <a:off x="1534955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00" name="Google Shape;3900;p17"/>
              <p:cNvSpPr/>
              <p:nvPr/>
            </p:nvSpPr>
            <p:spPr>
              <a:xfrm>
                <a:off x="938461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01" name="Google Shape;3901;p17"/>
              <p:cNvSpPr/>
              <p:nvPr/>
            </p:nvSpPr>
            <p:spPr>
              <a:xfrm>
                <a:off x="1534955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02" name="Google Shape;3902;p17"/>
              <p:cNvSpPr/>
              <p:nvPr/>
            </p:nvSpPr>
            <p:spPr>
              <a:xfrm>
                <a:off x="832249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03" name="Google Shape;3903;p17"/>
              <p:cNvSpPr/>
              <p:nvPr/>
            </p:nvSpPr>
            <p:spPr>
              <a:xfrm>
                <a:off x="832249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04" name="Google Shape;3904;p17"/>
              <p:cNvSpPr/>
              <p:nvPr/>
            </p:nvSpPr>
            <p:spPr>
              <a:xfrm>
                <a:off x="1215514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05" name="Google Shape;3905;p17"/>
              <p:cNvSpPr/>
              <p:nvPr/>
            </p:nvSpPr>
            <p:spPr>
              <a:xfrm>
                <a:off x="1404315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06" name="Google Shape;3906;p17"/>
              <p:cNvSpPr/>
              <p:nvPr/>
            </p:nvSpPr>
            <p:spPr>
              <a:xfrm>
                <a:off x="1257906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07" name="Google Shape;3907;p17"/>
              <p:cNvSpPr/>
              <p:nvPr/>
            </p:nvSpPr>
            <p:spPr>
              <a:xfrm>
                <a:off x="1257906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08" name="Google Shape;3908;p17"/>
              <p:cNvSpPr/>
              <p:nvPr/>
            </p:nvSpPr>
            <p:spPr>
              <a:xfrm>
                <a:off x="980857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09" name="Google Shape;3909;p17"/>
              <p:cNvSpPr/>
              <p:nvPr/>
            </p:nvSpPr>
            <p:spPr>
              <a:xfrm>
                <a:off x="1127172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10" name="Google Shape;3910;p17"/>
              <p:cNvSpPr/>
              <p:nvPr/>
            </p:nvSpPr>
            <p:spPr>
              <a:xfrm>
                <a:off x="850120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11" name="Google Shape;3911;p17"/>
              <p:cNvSpPr/>
              <p:nvPr/>
            </p:nvSpPr>
            <p:spPr>
              <a:xfrm>
                <a:off x="980857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12" name="Google Shape;3912;p17"/>
              <p:cNvSpPr/>
              <p:nvPr/>
            </p:nvSpPr>
            <p:spPr>
              <a:xfrm>
                <a:off x="1492610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13" name="Google Shape;3913;p17"/>
              <p:cNvSpPr/>
              <p:nvPr/>
            </p:nvSpPr>
            <p:spPr>
              <a:xfrm>
                <a:off x="832249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14" name="Google Shape;3914;p17"/>
              <p:cNvSpPr/>
              <p:nvPr/>
            </p:nvSpPr>
            <p:spPr>
              <a:xfrm>
                <a:off x="1197639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15" name="Google Shape;3915;p17"/>
              <p:cNvSpPr/>
              <p:nvPr/>
            </p:nvSpPr>
            <p:spPr>
              <a:xfrm>
                <a:off x="1474735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16" name="Google Shape;3916;p17"/>
              <p:cNvSpPr/>
              <p:nvPr/>
            </p:nvSpPr>
            <p:spPr>
              <a:xfrm>
                <a:off x="920590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17" name="Google Shape;3917;p17"/>
              <p:cNvSpPr/>
              <p:nvPr/>
            </p:nvSpPr>
            <p:spPr>
              <a:xfrm>
                <a:off x="1663524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18" name="Google Shape;3918;p17"/>
              <p:cNvSpPr/>
              <p:nvPr/>
            </p:nvSpPr>
            <p:spPr>
              <a:xfrm>
                <a:off x="2366231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19" name="Google Shape;3919;p17"/>
              <p:cNvSpPr/>
              <p:nvPr/>
            </p:nvSpPr>
            <p:spPr>
              <a:xfrm>
                <a:off x="1769737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20" name="Google Shape;3920;p17"/>
              <p:cNvSpPr/>
              <p:nvPr/>
            </p:nvSpPr>
            <p:spPr>
              <a:xfrm>
                <a:off x="2366231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21" name="Google Shape;3921;p17"/>
              <p:cNvSpPr/>
              <p:nvPr/>
            </p:nvSpPr>
            <p:spPr>
              <a:xfrm>
                <a:off x="1663524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22" name="Google Shape;3922;p17"/>
              <p:cNvSpPr/>
              <p:nvPr/>
            </p:nvSpPr>
            <p:spPr>
              <a:xfrm>
                <a:off x="1663524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23" name="Google Shape;3923;p17"/>
              <p:cNvSpPr/>
              <p:nvPr/>
            </p:nvSpPr>
            <p:spPr>
              <a:xfrm>
                <a:off x="2046789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24" name="Google Shape;3924;p17"/>
              <p:cNvSpPr/>
              <p:nvPr/>
            </p:nvSpPr>
            <p:spPr>
              <a:xfrm>
                <a:off x="2235590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25" name="Google Shape;3925;p17"/>
              <p:cNvSpPr/>
              <p:nvPr/>
            </p:nvSpPr>
            <p:spPr>
              <a:xfrm>
                <a:off x="2089181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26" name="Google Shape;3926;p17"/>
              <p:cNvSpPr/>
              <p:nvPr/>
            </p:nvSpPr>
            <p:spPr>
              <a:xfrm>
                <a:off x="2089181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27" name="Google Shape;3927;p17"/>
              <p:cNvSpPr/>
              <p:nvPr/>
            </p:nvSpPr>
            <p:spPr>
              <a:xfrm>
                <a:off x="1812132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28" name="Google Shape;3928;p17"/>
              <p:cNvSpPr/>
              <p:nvPr/>
            </p:nvSpPr>
            <p:spPr>
              <a:xfrm>
                <a:off x="1958447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29" name="Google Shape;3929;p17"/>
              <p:cNvSpPr/>
              <p:nvPr/>
            </p:nvSpPr>
            <p:spPr>
              <a:xfrm>
                <a:off x="1681395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30" name="Google Shape;3930;p17"/>
              <p:cNvSpPr/>
              <p:nvPr/>
            </p:nvSpPr>
            <p:spPr>
              <a:xfrm>
                <a:off x="1812132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31" name="Google Shape;3931;p17"/>
              <p:cNvSpPr/>
              <p:nvPr/>
            </p:nvSpPr>
            <p:spPr>
              <a:xfrm>
                <a:off x="2323885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32" name="Google Shape;3932;p17"/>
              <p:cNvSpPr/>
              <p:nvPr/>
            </p:nvSpPr>
            <p:spPr>
              <a:xfrm>
                <a:off x="1663524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33" name="Google Shape;3933;p17"/>
              <p:cNvSpPr/>
              <p:nvPr/>
            </p:nvSpPr>
            <p:spPr>
              <a:xfrm>
                <a:off x="202891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34" name="Google Shape;3934;p17"/>
              <p:cNvSpPr/>
              <p:nvPr/>
            </p:nvSpPr>
            <p:spPr>
              <a:xfrm>
                <a:off x="2306011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35" name="Google Shape;3935;p17"/>
              <p:cNvSpPr/>
              <p:nvPr/>
            </p:nvSpPr>
            <p:spPr>
              <a:xfrm>
                <a:off x="175186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36" name="Google Shape;3936;p17"/>
              <p:cNvSpPr/>
              <p:nvPr/>
            </p:nvSpPr>
            <p:spPr>
              <a:xfrm>
                <a:off x="2494799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37" name="Google Shape;3937;p17"/>
              <p:cNvSpPr/>
              <p:nvPr/>
            </p:nvSpPr>
            <p:spPr>
              <a:xfrm>
                <a:off x="3197506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38" name="Google Shape;3938;p17"/>
              <p:cNvSpPr/>
              <p:nvPr/>
            </p:nvSpPr>
            <p:spPr>
              <a:xfrm>
                <a:off x="2601012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39" name="Google Shape;3939;p17"/>
              <p:cNvSpPr/>
              <p:nvPr/>
            </p:nvSpPr>
            <p:spPr>
              <a:xfrm>
                <a:off x="3197506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40" name="Google Shape;3940;p17"/>
              <p:cNvSpPr/>
              <p:nvPr/>
            </p:nvSpPr>
            <p:spPr>
              <a:xfrm>
                <a:off x="2494799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41" name="Google Shape;3941;p17"/>
              <p:cNvSpPr/>
              <p:nvPr/>
            </p:nvSpPr>
            <p:spPr>
              <a:xfrm>
                <a:off x="2494799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42" name="Google Shape;3942;p17"/>
              <p:cNvSpPr/>
              <p:nvPr/>
            </p:nvSpPr>
            <p:spPr>
              <a:xfrm>
                <a:off x="2878064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43" name="Google Shape;3943;p17"/>
              <p:cNvSpPr/>
              <p:nvPr/>
            </p:nvSpPr>
            <p:spPr>
              <a:xfrm>
                <a:off x="3066865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44" name="Google Shape;3944;p17"/>
              <p:cNvSpPr/>
              <p:nvPr/>
            </p:nvSpPr>
            <p:spPr>
              <a:xfrm>
                <a:off x="2920457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45" name="Google Shape;3945;p17"/>
              <p:cNvSpPr/>
              <p:nvPr/>
            </p:nvSpPr>
            <p:spPr>
              <a:xfrm>
                <a:off x="2920457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46" name="Google Shape;3946;p17"/>
              <p:cNvSpPr/>
              <p:nvPr/>
            </p:nvSpPr>
            <p:spPr>
              <a:xfrm>
                <a:off x="2643408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47" name="Google Shape;3947;p17"/>
              <p:cNvSpPr/>
              <p:nvPr/>
            </p:nvSpPr>
            <p:spPr>
              <a:xfrm>
                <a:off x="2789723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48" name="Google Shape;3948;p17"/>
              <p:cNvSpPr/>
              <p:nvPr/>
            </p:nvSpPr>
            <p:spPr>
              <a:xfrm>
                <a:off x="2512670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49" name="Google Shape;3949;p17"/>
              <p:cNvSpPr/>
              <p:nvPr/>
            </p:nvSpPr>
            <p:spPr>
              <a:xfrm>
                <a:off x="2643408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50" name="Google Shape;3950;p17"/>
              <p:cNvSpPr/>
              <p:nvPr/>
            </p:nvSpPr>
            <p:spPr>
              <a:xfrm>
                <a:off x="3155160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51" name="Google Shape;3951;p17"/>
              <p:cNvSpPr/>
              <p:nvPr/>
            </p:nvSpPr>
            <p:spPr>
              <a:xfrm>
                <a:off x="2494799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52" name="Google Shape;3952;p17"/>
              <p:cNvSpPr/>
              <p:nvPr/>
            </p:nvSpPr>
            <p:spPr>
              <a:xfrm>
                <a:off x="2860190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53" name="Google Shape;3953;p17"/>
              <p:cNvSpPr/>
              <p:nvPr/>
            </p:nvSpPr>
            <p:spPr>
              <a:xfrm>
                <a:off x="3137286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54" name="Google Shape;3954;p17"/>
              <p:cNvSpPr/>
              <p:nvPr/>
            </p:nvSpPr>
            <p:spPr>
              <a:xfrm>
                <a:off x="258314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55" name="Google Shape;3955;p17"/>
              <p:cNvSpPr/>
              <p:nvPr/>
            </p:nvSpPr>
            <p:spPr>
              <a:xfrm>
                <a:off x="3326074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56" name="Google Shape;3956;p17"/>
              <p:cNvSpPr/>
              <p:nvPr/>
            </p:nvSpPr>
            <p:spPr>
              <a:xfrm>
                <a:off x="4028781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57" name="Google Shape;3957;p17"/>
              <p:cNvSpPr/>
              <p:nvPr/>
            </p:nvSpPr>
            <p:spPr>
              <a:xfrm>
                <a:off x="3432287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58" name="Google Shape;3958;p17"/>
              <p:cNvSpPr/>
              <p:nvPr/>
            </p:nvSpPr>
            <p:spPr>
              <a:xfrm>
                <a:off x="4028781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59" name="Google Shape;3959;p17"/>
              <p:cNvSpPr/>
              <p:nvPr/>
            </p:nvSpPr>
            <p:spPr>
              <a:xfrm>
                <a:off x="3326074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60" name="Google Shape;3960;p17"/>
              <p:cNvSpPr/>
              <p:nvPr/>
            </p:nvSpPr>
            <p:spPr>
              <a:xfrm>
                <a:off x="3326074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61" name="Google Shape;3961;p17"/>
              <p:cNvSpPr/>
              <p:nvPr/>
            </p:nvSpPr>
            <p:spPr>
              <a:xfrm>
                <a:off x="3709340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62" name="Google Shape;3962;p17"/>
              <p:cNvSpPr/>
              <p:nvPr/>
            </p:nvSpPr>
            <p:spPr>
              <a:xfrm>
                <a:off x="3898140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63" name="Google Shape;3963;p17"/>
              <p:cNvSpPr/>
              <p:nvPr/>
            </p:nvSpPr>
            <p:spPr>
              <a:xfrm>
                <a:off x="3751732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64" name="Google Shape;3964;p17"/>
              <p:cNvSpPr/>
              <p:nvPr/>
            </p:nvSpPr>
            <p:spPr>
              <a:xfrm>
                <a:off x="3751732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65" name="Google Shape;3965;p17"/>
              <p:cNvSpPr/>
              <p:nvPr/>
            </p:nvSpPr>
            <p:spPr>
              <a:xfrm>
                <a:off x="3474683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66" name="Google Shape;3966;p17"/>
              <p:cNvSpPr/>
              <p:nvPr/>
            </p:nvSpPr>
            <p:spPr>
              <a:xfrm>
                <a:off x="3620998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67" name="Google Shape;3967;p17"/>
              <p:cNvSpPr/>
              <p:nvPr/>
            </p:nvSpPr>
            <p:spPr>
              <a:xfrm>
                <a:off x="3343946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68" name="Google Shape;3968;p17"/>
              <p:cNvSpPr/>
              <p:nvPr/>
            </p:nvSpPr>
            <p:spPr>
              <a:xfrm>
                <a:off x="3474683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69" name="Google Shape;3969;p17"/>
              <p:cNvSpPr/>
              <p:nvPr/>
            </p:nvSpPr>
            <p:spPr>
              <a:xfrm>
                <a:off x="3986435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70" name="Google Shape;3970;p17"/>
              <p:cNvSpPr/>
              <p:nvPr/>
            </p:nvSpPr>
            <p:spPr>
              <a:xfrm>
                <a:off x="3326074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71" name="Google Shape;3971;p17"/>
              <p:cNvSpPr/>
              <p:nvPr/>
            </p:nvSpPr>
            <p:spPr>
              <a:xfrm>
                <a:off x="3691465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72" name="Google Shape;3972;p17"/>
              <p:cNvSpPr/>
              <p:nvPr/>
            </p:nvSpPr>
            <p:spPr>
              <a:xfrm>
                <a:off x="3968561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73" name="Google Shape;3973;p17"/>
              <p:cNvSpPr/>
              <p:nvPr/>
            </p:nvSpPr>
            <p:spPr>
              <a:xfrm>
                <a:off x="341441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74" name="Google Shape;3974;p17"/>
              <p:cNvSpPr/>
              <p:nvPr/>
            </p:nvSpPr>
            <p:spPr>
              <a:xfrm>
                <a:off x="4157350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75" name="Google Shape;3975;p17"/>
              <p:cNvSpPr/>
              <p:nvPr/>
            </p:nvSpPr>
            <p:spPr>
              <a:xfrm>
                <a:off x="4860057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76" name="Google Shape;3976;p17"/>
              <p:cNvSpPr/>
              <p:nvPr/>
            </p:nvSpPr>
            <p:spPr>
              <a:xfrm>
                <a:off x="4263563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77" name="Google Shape;3977;p17"/>
              <p:cNvSpPr/>
              <p:nvPr/>
            </p:nvSpPr>
            <p:spPr>
              <a:xfrm>
                <a:off x="4860057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78" name="Google Shape;3978;p17"/>
              <p:cNvSpPr/>
              <p:nvPr/>
            </p:nvSpPr>
            <p:spPr>
              <a:xfrm>
                <a:off x="4157350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79" name="Google Shape;3979;p17"/>
              <p:cNvSpPr/>
              <p:nvPr/>
            </p:nvSpPr>
            <p:spPr>
              <a:xfrm>
                <a:off x="4157350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80" name="Google Shape;3980;p17"/>
              <p:cNvSpPr/>
              <p:nvPr/>
            </p:nvSpPr>
            <p:spPr>
              <a:xfrm>
                <a:off x="4540615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81" name="Google Shape;3981;p17"/>
              <p:cNvSpPr/>
              <p:nvPr/>
            </p:nvSpPr>
            <p:spPr>
              <a:xfrm>
                <a:off x="4729416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82" name="Google Shape;3982;p17"/>
              <p:cNvSpPr/>
              <p:nvPr/>
            </p:nvSpPr>
            <p:spPr>
              <a:xfrm>
                <a:off x="4583007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83" name="Google Shape;3983;p17"/>
              <p:cNvSpPr/>
              <p:nvPr/>
            </p:nvSpPr>
            <p:spPr>
              <a:xfrm>
                <a:off x="4583007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84" name="Google Shape;3984;p17"/>
              <p:cNvSpPr/>
              <p:nvPr/>
            </p:nvSpPr>
            <p:spPr>
              <a:xfrm>
                <a:off x="4305958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85" name="Google Shape;3985;p17"/>
              <p:cNvSpPr/>
              <p:nvPr/>
            </p:nvSpPr>
            <p:spPr>
              <a:xfrm>
                <a:off x="4452273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86" name="Google Shape;3986;p17"/>
              <p:cNvSpPr/>
              <p:nvPr/>
            </p:nvSpPr>
            <p:spPr>
              <a:xfrm>
                <a:off x="4175221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87" name="Google Shape;3987;p17"/>
              <p:cNvSpPr/>
              <p:nvPr/>
            </p:nvSpPr>
            <p:spPr>
              <a:xfrm>
                <a:off x="4305958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88" name="Google Shape;3988;p17"/>
              <p:cNvSpPr/>
              <p:nvPr/>
            </p:nvSpPr>
            <p:spPr>
              <a:xfrm>
                <a:off x="4817711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89" name="Google Shape;3989;p17"/>
              <p:cNvSpPr/>
              <p:nvPr/>
            </p:nvSpPr>
            <p:spPr>
              <a:xfrm>
                <a:off x="4157350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90" name="Google Shape;3990;p17"/>
              <p:cNvSpPr/>
              <p:nvPr/>
            </p:nvSpPr>
            <p:spPr>
              <a:xfrm>
                <a:off x="452274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91" name="Google Shape;3991;p17"/>
              <p:cNvSpPr/>
              <p:nvPr/>
            </p:nvSpPr>
            <p:spPr>
              <a:xfrm>
                <a:off x="4799836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92" name="Google Shape;3992;p17"/>
              <p:cNvSpPr/>
              <p:nvPr/>
            </p:nvSpPr>
            <p:spPr>
              <a:xfrm>
                <a:off x="424569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93" name="Google Shape;3993;p17"/>
              <p:cNvSpPr/>
              <p:nvPr/>
            </p:nvSpPr>
            <p:spPr>
              <a:xfrm>
                <a:off x="4988625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94" name="Google Shape;3994;p17"/>
              <p:cNvSpPr/>
              <p:nvPr/>
            </p:nvSpPr>
            <p:spPr>
              <a:xfrm>
                <a:off x="5691332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95" name="Google Shape;3995;p17"/>
              <p:cNvSpPr/>
              <p:nvPr/>
            </p:nvSpPr>
            <p:spPr>
              <a:xfrm>
                <a:off x="5094838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96" name="Google Shape;3996;p17"/>
              <p:cNvSpPr/>
              <p:nvPr/>
            </p:nvSpPr>
            <p:spPr>
              <a:xfrm>
                <a:off x="5691332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97" name="Google Shape;3997;p17"/>
              <p:cNvSpPr/>
              <p:nvPr/>
            </p:nvSpPr>
            <p:spPr>
              <a:xfrm>
                <a:off x="4988625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98" name="Google Shape;3998;p17"/>
              <p:cNvSpPr/>
              <p:nvPr/>
            </p:nvSpPr>
            <p:spPr>
              <a:xfrm>
                <a:off x="4988625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99" name="Google Shape;3999;p17"/>
              <p:cNvSpPr/>
              <p:nvPr/>
            </p:nvSpPr>
            <p:spPr>
              <a:xfrm>
                <a:off x="5371890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00" name="Google Shape;4000;p17"/>
              <p:cNvSpPr/>
              <p:nvPr/>
            </p:nvSpPr>
            <p:spPr>
              <a:xfrm>
                <a:off x="5560691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01" name="Google Shape;4001;p17"/>
              <p:cNvSpPr/>
              <p:nvPr/>
            </p:nvSpPr>
            <p:spPr>
              <a:xfrm>
                <a:off x="5414283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02" name="Google Shape;4002;p17"/>
              <p:cNvSpPr/>
              <p:nvPr/>
            </p:nvSpPr>
            <p:spPr>
              <a:xfrm>
                <a:off x="5414283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03" name="Google Shape;4003;p17"/>
              <p:cNvSpPr/>
              <p:nvPr/>
            </p:nvSpPr>
            <p:spPr>
              <a:xfrm>
                <a:off x="5137233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04" name="Google Shape;4004;p17"/>
              <p:cNvSpPr/>
              <p:nvPr/>
            </p:nvSpPr>
            <p:spPr>
              <a:xfrm>
                <a:off x="5283549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05" name="Google Shape;4005;p17"/>
              <p:cNvSpPr/>
              <p:nvPr/>
            </p:nvSpPr>
            <p:spPr>
              <a:xfrm>
                <a:off x="5006496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06" name="Google Shape;4006;p17"/>
              <p:cNvSpPr/>
              <p:nvPr/>
            </p:nvSpPr>
            <p:spPr>
              <a:xfrm>
                <a:off x="5137233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07" name="Google Shape;4007;p17"/>
              <p:cNvSpPr/>
              <p:nvPr/>
            </p:nvSpPr>
            <p:spPr>
              <a:xfrm>
                <a:off x="5648986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08" name="Google Shape;4008;p17"/>
              <p:cNvSpPr/>
              <p:nvPr/>
            </p:nvSpPr>
            <p:spPr>
              <a:xfrm>
                <a:off x="4988625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09" name="Google Shape;4009;p17"/>
              <p:cNvSpPr/>
              <p:nvPr/>
            </p:nvSpPr>
            <p:spPr>
              <a:xfrm>
                <a:off x="535401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0" name="Google Shape;4010;p17"/>
              <p:cNvSpPr/>
              <p:nvPr/>
            </p:nvSpPr>
            <p:spPr>
              <a:xfrm>
                <a:off x="5631112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1" name="Google Shape;4011;p17"/>
              <p:cNvSpPr/>
              <p:nvPr/>
            </p:nvSpPr>
            <p:spPr>
              <a:xfrm>
                <a:off x="507696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2" name="Google Shape;4012;p17"/>
              <p:cNvSpPr/>
              <p:nvPr/>
            </p:nvSpPr>
            <p:spPr>
              <a:xfrm>
                <a:off x="5819900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3" name="Google Shape;4013;p17"/>
              <p:cNvSpPr/>
              <p:nvPr/>
            </p:nvSpPr>
            <p:spPr>
              <a:xfrm>
                <a:off x="6522607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4" name="Google Shape;4014;p17"/>
              <p:cNvSpPr/>
              <p:nvPr/>
            </p:nvSpPr>
            <p:spPr>
              <a:xfrm>
                <a:off x="5926113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5" name="Google Shape;4015;p17"/>
              <p:cNvSpPr/>
              <p:nvPr/>
            </p:nvSpPr>
            <p:spPr>
              <a:xfrm>
                <a:off x="6522607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6" name="Google Shape;4016;p17"/>
              <p:cNvSpPr/>
              <p:nvPr/>
            </p:nvSpPr>
            <p:spPr>
              <a:xfrm>
                <a:off x="5819900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7" name="Google Shape;4017;p17"/>
              <p:cNvSpPr/>
              <p:nvPr/>
            </p:nvSpPr>
            <p:spPr>
              <a:xfrm>
                <a:off x="5819900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8" name="Google Shape;4018;p17"/>
              <p:cNvSpPr/>
              <p:nvPr/>
            </p:nvSpPr>
            <p:spPr>
              <a:xfrm>
                <a:off x="6203165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9" name="Google Shape;4019;p17"/>
              <p:cNvSpPr/>
              <p:nvPr/>
            </p:nvSpPr>
            <p:spPr>
              <a:xfrm>
                <a:off x="6391966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20" name="Google Shape;4020;p17"/>
              <p:cNvSpPr/>
              <p:nvPr/>
            </p:nvSpPr>
            <p:spPr>
              <a:xfrm>
                <a:off x="6245558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21" name="Google Shape;4021;p17"/>
              <p:cNvSpPr/>
              <p:nvPr/>
            </p:nvSpPr>
            <p:spPr>
              <a:xfrm>
                <a:off x="6245558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22" name="Google Shape;4022;p17"/>
              <p:cNvSpPr/>
              <p:nvPr/>
            </p:nvSpPr>
            <p:spPr>
              <a:xfrm>
                <a:off x="5968509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23" name="Google Shape;4023;p17"/>
              <p:cNvSpPr/>
              <p:nvPr/>
            </p:nvSpPr>
            <p:spPr>
              <a:xfrm>
                <a:off x="6114824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24" name="Google Shape;4024;p17"/>
              <p:cNvSpPr/>
              <p:nvPr/>
            </p:nvSpPr>
            <p:spPr>
              <a:xfrm>
                <a:off x="5837772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25" name="Google Shape;4025;p17"/>
              <p:cNvSpPr/>
              <p:nvPr/>
            </p:nvSpPr>
            <p:spPr>
              <a:xfrm>
                <a:off x="5968509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26" name="Google Shape;4026;p17"/>
              <p:cNvSpPr/>
              <p:nvPr/>
            </p:nvSpPr>
            <p:spPr>
              <a:xfrm>
                <a:off x="6480261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27" name="Google Shape;4027;p17"/>
              <p:cNvSpPr/>
              <p:nvPr/>
            </p:nvSpPr>
            <p:spPr>
              <a:xfrm>
                <a:off x="5819900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28" name="Google Shape;4028;p17"/>
              <p:cNvSpPr/>
              <p:nvPr/>
            </p:nvSpPr>
            <p:spPr>
              <a:xfrm>
                <a:off x="6185291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29" name="Google Shape;4029;p17"/>
              <p:cNvSpPr/>
              <p:nvPr/>
            </p:nvSpPr>
            <p:spPr>
              <a:xfrm>
                <a:off x="6462387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30" name="Google Shape;4030;p17"/>
              <p:cNvSpPr/>
              <p:nvPr/>
            </p:nvSpPr>
            <p:spPr>
              <a:xfrm>
                <a:off x="5908242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31" name="Google Shape;4031;p17"/>
              <p:cNvSpPr/>
              <p:nvPr/>
            </p:nvSpPr>
            <p:spPr>
              <a:xfrm>
                <a:off x="6651176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32" name="Google Shape;4032;p17"/>
              <p:cNvSpPr/>
              <p:nvPr/>
            </p:nvSpPr>
            <p:spPr>
              <a:xfrm>
                <a:off x="7353882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33" name="Google Shape;4033;p17"/>
              <p:cNvSpPr/>
              <p:nvPr/>
            </p:nvSpPr>
            <p:spPr>
              <a:xfrm>
                <a:off x="6757388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34" name="Google Shape;4034;p17"/>
              <p:cNvSpPr/>
              <p:nvPr/>
            </p:nvSpPr>
            <p:spPr>
              <a:xfrm>
                <a:off x="7353882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35" name="Google Shape;4035;p17"/>
              <p:cNvSpPr/>
              <p:nvPr/>
            </p:nvSpPr>
            <p:spPr>
              <a:xfrm>
                <a:off x="6651176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36" name="Google Shape;4036;p17"/>
              <p:cNvSpPr/>
              <p:nvPr/>
            </p:nvSpPr>
            <p:spPr>
              <a:xfrm>
                <a:off x="6651176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37" name="Google Shape;4037;p17"/>
              <p:cNvSpPr/>
              <p:nvPr/>
            </p:nvSpPr>
            <p:spPr>
              <a:xfrm>
                <a:off x="7034441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38" name="Google Shape;4038;p17"/>
              <p:cNvSpPr/>
              <p:nvPr/>
            </p:nvSpPr>
            <p:spPr>
              <a:xfrm>
                <a:off x="7223242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39" name="Google Shape;4039;p17"/>
              <p:cNvSpPr/>
              <p:nvPr/>
            </p:nvSpPr>
            <p:spPr>
              <a:xfrm>
                <a:off x="7076833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0" name="Google Shape;4040;p17"/>
              <p:cNvSpPr/>
              <p:nvPr/>
            </p:nvSpPr>
            <p:spPr>
              <a:xfrm>
                <a:off x="7076833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1" name="Google Shape;4041;p17"/>
              <p:cNvSpPr/>
              <p:nvPr/>
            </p:nvSpPr>
            <p:spPr>
              <a:xfrm>
                <a:off x="6799784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2" name="Google Shape;4042;p17"/>
              <p:cNvSpPr/>
              <p:nvPr/>
            </p:nvSpPr>
            <p:spPr>
              <a:xfrm>
                <a:off x="6946099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3" name="Google Shape;4043;p17"/>
              <p:cNvSpPr/>
              <p:nvPr/>
            </p:nvSpPr>
            <p:spPr>
              <a:xfrm>
                <a:off x="6669047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4" name="Google Shape;4044;p17"/>
              <p:cNvSpPr/>
              <p:nvPr/>
            </p:nvSpPr>
            <p:spPr>
              <a:xfrm>
                <a:off x="6799784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5" name="Google Shape;4045;p17"/>
              <p:cNvSpPr/>
              <p:nvPr/>
            </p:nvSpPr>
            <p:spPr>
              <a:xfrm>
                <a:off x="7311537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6" name="Google Shape;4046;p17"/>
              <p:cNvSpPr/>
              <p:nvPr/>
            </p:nvSpPr>
            <p:spPr>
              <a:xfrm>
                <a:off x="6651176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7" name="Google Shape;4047;p17"/>
              <p:cNvSpPr/>
              <p:nvPr/>
            </p:nvSpPr>
            <p:spPr>
              <a:xfrm>
                <a:off x="7016566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8" name="Google Shape;4048;p17"/>
              <p:cNvSpPr/>
              <p:nvPr/>
            </p:nvSpPr>
            <p:spPr>
              <a:xfrm>
                <a:off x="7293662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9" name="Google Shape;4049;p17"/>
              <p:cNvSpPr/>
              <p:nvPr/>
            </p:nvSpPr>
            <p:spPr>
              <a:xfrm>
                <a:off x="673951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0" name="Google Shape;4050;p17"/>
              <p:cNvSpPr/>
              <p:nvPr/>
            </p:nvSpPr>
            <p:spPr>
              <a:xfrm>
                <a:off x="7482451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1" name="Google Shape;4051;p17"/>
              <p:cNvSpPr/>
              <p:nvPr/>
            </p:nvSpPr>
            <p:spPr>
              <a:xfrm>
                <a:off x="8185158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2" name="Google Shape;4052;p17"/>
              <p:cNvSpPr/>
              <p:nvPr/>
            </p:nvSpPr>
            <p:spPr>
              <a:xfrm>
                <a:off x="7588664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3" name="Google Shape;4053;p17"/>
              <p:cNvSpPr/>
              <p:nvPr/>
            </p:nvSpPr>
            <p:spPr>
              <a:xfrm>
                <a:off x="8185158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4" name="Google Shape;4054;p17"/>
              <p:cNvSpPr/>
              <p:nvPr/>
            </p:nvSpPr>
            <p:spPr>
              <a:xfrm>
                <a:off x="7482451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5" name="Google Shape;4055;p17"/>
              <p:cNvSpPr/>
              <p:nvPr/>
            </p:nvSpPr>
            <p:spPr>
              <a:xfrm>
                <a:off x="7482451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6" name="Google Shape;4056;p17"/>
              <p:cNvSpPr/>
              <p:nvPr/>
            </p:nvSpPr>
            <p:spPr>
              <a:xfrm>
                <a:off x="7865716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7" name="Google Shape;4057;p17"/>
              <p:cNvSpPr/>
              <p:nvPr/>
            </p:nvSpPr>
            <p:spPr>
              <a:xfrm>
                <a:off x="8054517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8" name="Google Shape;4058;p17"/>
              <p:cNvSpPr/>
              <p:nvPr/>
            </p:nvSpPr>
            <p:spPr>
              <a:xfrm>
                <a:off x="7908109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9" name="Google Shape;4059;p17"/>
              <p:cNvSpPr/>
              <p:nvPr/>
            </p:nvSpPr>
            <p:spPr>
              <a:xfrm>
                <a:off x="7908109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60" name="Google Shape;4060;p17"/>
              <p:cNvSpPr/>
              <p:nvPr/>
            </p:nvSpPr>
            <p:spPr>
              <a:xfrm>
                <a:off x="7631059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61" name="Google Shape;4061;p17"/>
              <p:cNvSpPr/>
              <p:nvPr/>
            </p:nvSpPr>
            <p:spPr>
              <a:xfrm>
                <a:off x="7777374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62" name="Google Shape;4062;p17"/>
              <p:cNvSpPr/>
              <p:nvPr/>
            </p:nvSpPr>
            <p:spPr>
              <a:xfrm>
                <a:off x="7500322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63" name="Google Shape;4063;p17"/>
              <p:cNvSpPr/>
              <p:nvPr/>
            </p:nvSpPr>
            <p:spPr>
              <a:xfrm>
                <a:off x="7631059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64" name="Google Shape;4064;p17"/>
              <p:cNvSpPr/>
              <p:nvPr/>
            </p:nvSpPr>
            <p:spPr>
              <a:xfrm>
                <a:off x="8142812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65" name="Google Shape;4065;p17"/>
              <p:cNvSpPr/>
              <p:nvPr/>
            </p:nvSpPr>
            <p:spPr>
              <a:xfrm>
                <a:off x="7482451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66" name="Google Shape;4066;p17"/>
              <p:cNvSpPr/>
              <p:nvPr/>
            </p:nvSpPr>
            <p:spPr>
              <a:xfrm>
                <a:off x="7847842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67" name="Google Shape;4067;p17"/>
              <p:cNvSpPr/>
              <p:nvPr/>
            </p:nvSpPr>
            <p:spPr>
              <a:xfrm>
                <a:off x="8124938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68" name="Google Shape;4068;p17"/>
              <p:cNvSpPr/>
              <p:nvPr/>
            </p:nvSpPr>
            <p:spPr>
              <a:xfrm>
                <a:off x="7570793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69" name="Google Shape;4069;p17"/>
              <p:cNvSpPr/>
              <p:nvPr/>
            </p:nvSpPr>
            <p:spPr>
              <a:xfrm>
                <a:off x="8313726" y="4954538"/>
                <a:ext cx="128565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7" extrusionOk="0">
                    <a:moveTo>
                      <a:pt x="0" y="1"/>
                    </a:moveTo>
                    <a:lnTo>
                      <a:pt x="0" y="41306"/>
                    </a:lnTo>
                    <a:lnTo>
                      <a:pt x="41305" y="4130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70" name="Google Shape;4070;p17"/>
              <p:cNvSpPr/>
              <p:nvPr/>
            </p:nvSpPr>
            <p:spPr>
              <a:xfrm>
                <a:off x="9016433" y="4954538"/>
                <a:ext cx="128568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41306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71" name="Google Shape;4071;p17"/>
              <p:cNvSpPr/>
              <p:nvPr/>
            </p:nvSpPr>
            <p:spPr>
              <a:xfrm>
                <a:off x="8419939" y="4922336"/>
                <a:ext cx="64731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97" h="20797" extrusionOk="0">
                    <a:moveTo>
                      <a:pt x="10406" y="1"/>
                    </a:moveTo>
                    <a:lnTo>
                      <a:pt x="1" y="10406"/>
                    </a:lnTo>
                    <a:lnTo>
                      <a:pt x="10406" y="20796"/>
                    </a:lnTo>
                    <a:lnTo>
                      <a:pt x="20797" y="10406"/>
                    </a:lnTo>
                    <a:lnTo>
                      <a:pt x="104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72" name="Google Shape;4072;p17"/>
              <p:cNvSpPr/>
              <p:nvPr/>
            </p:nvSpPr>
            <p:spPr>
              <a:xfrm>
                <a:off x="9016433" y="4826705"/>
                <a:ext cx="128568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7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413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73" name="Google Shape;4073;p17"/>
              <p:cNvSpPr/>
              <p:nvPr/>
            </p:nvSpPr>
            <p:spPr>
              <a:xfrm>
                <a:off x="8313726" y="4826705"/>
                <a:ext cx="128565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41306" h="41306" extrusionOk="0">
                    <a:moveTo>
                      <a:pt x="0" y="0"/>
                    </a:moveTo>
                    <a:lnTo>
                      <a:pt x="0" y="41306"/>
                    </a:lnTo>
                    <a:lnTo>
                      <a:pt x="4130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74" name="Google Shape;4074;p17"/>
              <p:cNvSpPr/>
              <p:nvPr/>
            </p:nvSpPr>
            <p:spPr>
              <a:xfrm>
                <a:off x="8313726" y="5094801"/>
                <a:ext cx="831427" cy="24899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8045" extrusionOk="0">
                    <a:moveTo>
                      <a:pt x="0" y="0"/>
                    </a:moveTo>
                    <a:lnTo>
                      <a:pt x="0" y="8045"/>
                    </a:lnTo>
                    <a:lnTo>
                      <a:pt x="267124" y="8045"/>
                    </a:lnTo>
                    <a:lnTo>
                      <a:pt x="2671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75" name="Google Shape;4075;p17"/>
              <p:cNvSpPr/>
              <p:nvPr/>
            </p:nvSpPr>
            <p:spPr>
              <a:xfrm>
                <a:off x="8696991" y="4922336"/>
                <a:ext cx="64728" cy="64413"/>
              </a:xfrm>
              <a:custGeom>
                <a:avLst/>
                <a:gdLst/>
                <a:ahLst/>
                <a:cxnLst/>
                <a:rect l="l" t="t" r="r" b="b"/>
                <a:pathLst>
                  <a:path w="20796" h="20812" extrusionOk="0">
                    <a:moveTo>
                      <a:pt x="10391" y="1"/>
                    </a:moveTo>
                    <a:lnTo>
                      <a:pt x="0" y="10406"/>
                    </a:lnTo>
                    <a:lnTo>
                      <a:pt x="10391" y="20811"/>
                    </a:lnTo>
                    <a:lnTo>
                      <a:pt x="20796" y="10406"/>
                    </a:lnTo>
                    <a:lnTo>
                      <a:pt x="1039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76" name="Google Shape;4076;p17"/>
              <p:cNvSpPr/>
              <p:nvPr/>
            </p:nvSpPr>
            <p:spPr>
              <a:xfrm>
                <a:off x="8885792" y="4834523"/>
                <a:ext cx="241312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30" h="77560" extrusionOk="0">
                    <a:moveTo>
                      <a:pt x="38750" y="22631"/>
                    </a:moveTo>
                    <a:lnTo>
                      <a:pt x="54899" y="38780"/>
                    </a:lnTo>
                    <a:lnTo>
                      <a:pt x="38750" y="54929"/>
                    </a:lnTo>
                    <a:lnTo>
                      <a:pt x="22631" y="38780"/>
                    </a:lnTo>
                    <a:lnTo>
                      <a:pt x="38750" y="22631"/>
                    </a:lnTo>
                    <a:close/>
                    <a:moveTo>
                      <a:pt x="38750" y="0"/>
                    </a:moveTo>
                    <a:lnTo>
                      <a:pt x="1" y="38780"/>
                    </a:lnTo>
                    <a:lnTo>
                      <a:pt x="38750" y="77559"/>
                    </a:lnTo>
                    <a:lnTo>
                      <a:pt x="77529" y="38780"/>
                    </a:lnTo>
                    <a:lnTo>
                      <a:pt x="38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77" name="Google Shape;4077;p17"/>
              <p:cNvSpPr/>
              <p:nvPr/>
            </p:nvSpPr>
            <p:spPr>
              <a:xfrm>
                <a:off x="8739384" y="4954538"/>
                <a:ext cx="257036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7" extrusionOk="0">
                    <a:moveTo>
                      <a:pt x="41306" y="1"/>
                    </a:moveTo>
                    <a:lnTo>
                      <a:pt x="1" y="41306"/>
                    </a:lnTo>
                    <a:lnTo>
                      <a:pt x="82581" y="41306"/>
                    </a:lnTo>
                    <a:lnTo>
                      <a:pt x="413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78" name="Google Shape;4078;p17"/>
              <p:cNvSpPr/>
              <p:nvPr/>
            </p:nvSpPr>
            <p:spPr>
              <a:xfrm>
                <a:off x="8739384" y="4826705"/>
                <a:ext cx="257036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2" h="41306" extrusionOk="0">
                    <a:moveTo>
                      <a:pt x="1" y="0"/>
                    </a:moveTo>
                    <a:lnTo>
                      <a:pt x="41306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79" name="Google Shape;4079;p17"/>
              <p:cNvSpPr/>
              <p:nvPr/>
            </p:nvSpPr>
            <p:spPr>
              <a:xfrm>
                <a:off x="8462335" y="4826705"/>
                <a:ext cx="257033" cy="127842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6" extrusionOk="0">
                    <a:moveTo>
                      <a:pt x="0" y="0"/>
                    </a:moveTo>
                    <a:lnTo>
                      <a:pt x="41275" y="41306"/>
                    </a:lnTo>
                    <a:lnTo>
                      <a:pt x="82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80" name="Google Shape;4080;p17"/>
              <p:cNvSpPr/>
              <p:nvPr/>
            </p:nvSpPr>
            <p:spPr>
              <a:xfrm>
                <a:off x="8608650" y="4834523"/>
                <a:ext cx="24144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74" h="77560" extrusionOk="0">
                    <a:moveTo>
                      <a:pt x="38780" y="22631"/>
                    </a:moveTo>
                    <a:lnTo>
                      <a:pt x="54929" y="38780"/>
                    </a:lnTo>
                    <a:lnTo>
                      <a:pt x="38780" y="54929"/>
                    </a:lnTo>
                    <a:lnTo>
                      <a:pt x="22645" y="38780"/>
                    </a:lnTo>
                    <a:lnTo>
                      <a:pt x="38780" y="22631"/>
                    </a:lnTo>
                    <a:close/>
                    <a:moveTo>
                      <a:pt x="38780" y="0"/>
                    </a:moveTo>
                    <a:lnTo>
                      <a:pt x="0" y="38780"/>
                    </a:lnTo>
                    <a:lnTo>
                      <a:pt x="38780" y="77559"/>
                    </a:lnTo>
                    <a:lnTo>
                      <a:pt x="77574" y="38780"/>
                    </a:lnTo>
                    <a:lnTo>
                      <a:pt x="387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81" name="Google Shape;4081;p17"/>
              <p:cNvSpPr/>
              <p:nvPr/>
            </p:nvSpPr>
            <p:spPr>
              <a:xfrm>
                <a:off x="8331597" y="4834523"/>
                <a:ext cx="241359" cy="240048"/>
              </a:xfrm>
              <a:custGeom>
                <a:avLst/>
                <a:gdLst/>
                <a:ahLst/>
                <a:cxnLst/>
                <a:rect l="l" t="t" r="r" b="b"/>
                <a:pathLst>
                  <a:path w="77545" h="77560" extrusionOk="0">
                    <a:moveTo>
                      <a:pt x="38795" y="22631"/>
                    </a:moveTo>
                    <a:lnTo>
                      <a:pt x="54929" y="38780"/>
                    </a:lnTo>
                    <a:lnTo>
                      <a:pt x="38795" y="54929"/>
                    </a:lnTo>
                    <a:lnTo>
                      <a:pt x="22646" y="38780"/>
                    </a:lnTo>
                    <a:lnTo>
                      <a:pt x="38795" y="22631"/>
                    </a:lnTo>
                    <a:close/>
                    <a:moveTo>
                      <a:pt x="38795" y="0"/>
                    </a:moveTo>
                    <a:lnTo>
                      <a:pt x="1" y="38780"/>
                    </a:lnTo>
                    <a:lnTo>
                      <a:pt x="38795" y="77559"/>
                    </a:lnTo>
                    <a:lnTo>
                      <a:pt x="77544" y="38780"/>
                    </a:lnTo>
                    <a:lnTo>
                      <a:pt x="387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82" name="Google Shape;4082;p17"/>
              <p:cNvSpPr/>
              <p:nvPr/>
            </p:nvSpPr>
            <p:spPr>
              <a:xfrm>
                <a:off x="8462335" y="4954538"/>
                <a:ext cx="257033" cy="127845"/>
              </a:xfrm>
              <a:custGeom>
                <a:avLst/>
                <a:gdLst/>
                <a:ahLst/>
                <a:cxnLst/>
                <a:rect l="l" t="t" r="r" b="b"/>
                <a:pathLst>
                  <a:path w="82581" h="41307" extrusionOk="0">
                    <a:moveTo>
                      <a:pt x="41275" y="1"/>
                    </a:moveTo>
                    <a:lnTo>
                      <a:pt x="0" y="41306"/>
                    </a:lnTo>
                    <a:lnTo>
                      <a:pt x="82581" y="41306"/>
                    </a:lnTo>
                    <a:lnTo>
                      <a:pt x="412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83" name="Google Shape;4083;p17"/>
              <p:cNvSpPr/>
              <p:nvPr/>
            </p:nvSpPr>
            <p:spPr>
              <a:xfrm>
                <a:off x="8974087" y="4922336"/>
                <a:ext cx="64684" cy="64367"/>
              </a:xfrm>
              <a:custGeom>
                <a:avLst/>
                <a:gdLst/>
                <a:ahLst/>
                <a:cxnLst/>
                <a:rect l="l" t="t" r="r" b="b"/>
                <a:pathLst>
                  <a:path w="20782" h="20797" extrusionOk="0">
                    <a:moveTo>
                      <a:pt x="10376" y="1"/>
                    </a:moveTo>
                    <a:lnTo>
                      <a:pt x="1" y="10406"/>
                    </a:lnTo>
                    <a:lnTo>
                      <a:pt x="10376" y="20796"/>
                    </a:lnTo>
                    <a:lnTo>
                      <a:pt x="20781" y="10406"/>
                    </a:lnTo>
                    <a:lnTo>
                      <a:pt x="103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84" name="Google Shape;4084;p17"/>
              <p:cNvSpPr/>
              <p:nvPr/>
            </p:nvSpPr>
            <p:spPr>
              <a:xfrm>
                <a:off x="8313726" y="4814279"/>
                <a:ext cx="831427" cy="280537"/>
              </a:xfrm>
              <a:custGeom>
                <a:avLst/>
                <a:gdLst/>
                <a:ahLst/>
                <a:cxnLst/>
                <a:rect l="l" t="t" r="r" b="b"/>
                <a:pathLst>
                  <a:path w="267125" h="90642" extrusionOk="0">
                    <a:moveTo>
                      <a:pt x="44538" y="6541"/>
                    </a:moveTo>
                    <a:lnTo>
                      <a:pt x="83287" y="45321"/>
                    </a:lnTo>
                    <a:lnTo>
                      <a:pt x="44538" y="84100"/>
                    </a:lnTo>
                    <a:lnTo>
                      <a:pt x="5744" y="45321"/>
                    </a:lnTo>
                    <a:lnTo>
                      <a:pt x="44538" y="6541"/>
                    </a:lnTo>
                    <a:close/>
                    <a:moveTo>
                      <a:pt x="133555" y="6541"/>
                    </a:moveTo>
                    <a:lnTo>
                      <a:pt x="172349" y="45321"/>
                    </a:lnTo>
                    <a:lnTo>
                      <a:pt x="133555" y="84100"/>
                    </a:lnTo>
                    <a:lnTo>
                      <a:pt x="94775" y="45321"/>
                    </a:lnTo>
                    <a:lnTo>
                      <a:pt x="133555" y="6541"/>
                    </a:lnTo>
                    <a:close/>
                    <a:moveTo>
                      <a:pt x="222586" y="6541"/>
                    </a:moveTo>
                    <a:lnTo>
                      <a:pt x="261365" y="45321"/>
                    </a:lnTo>
                    <a:lnTo>
                      <a:pt x="222586" y="84100"/>
                    </a:lnTo>
                    <a:lnTo>
                      <a:pt x="183837" y="45321"/>
                    </a:lnTo>
                    <a:lnTo>
                      <a:pt x="222586" y="6541"/>
                    </a:lnTo>
                    <a:close/>
                    <a:moveTo>
                      <a:pt x="130337" y="4015"/>
                    </a:moveTo>
                    <a:lnTo>
                      <a:pt x="89031" y="45321"/>
                    </a:lnTo>
                    <a:lnTo>
                      <a:pt x="130337" y="86626"/>
                    </a:lnTo>
                    <a:lnTo>
                      <a:pt x="47756" y="86626"/>
                    </a:lnTo>
                    <a:lnTo>
                      <a:pt x="89031" y="45321"/>
                    </a:lnTo>
                    <a:lnTo>
                      <a:pt x="47756" y="4015"/>
                    </a:lnTo>
                    <a:close/>
                    <a:moveTo>
                      <a:pt x="219353" y="4015"/>
                    </a:moveTo>
                    <a:lnTo>
                      <a:pt x="178093" y="45321"/>
                    </a:lnTo>
                    <a:lnTo>
                      <a:pt x="219353" y="86626"/>
                    </a:lnTo>
                    <a:lnTo>
                      <a:pt x="136788" y="86626"/>
                    </a:lnTo>
                    <a:lnTo>
                      <a:pt x="178093" y="45321"/>
                    </a:lnTo>
                    <a:lnTo>
                      <a:pt x="136788" y="4015"/>
                    </a:lnTo>
                    <a:close/>
                    <a:moveTo>
                      <a:pt x="0" y="1"/>
                    </a:moveTo>
                    <a:lnTo>
                      <a:pt x="0" y="4015"/>
                    </a:lnTo>
                    <a:lnTo>
                      <a:pt x="41305" y="4015"/>
                    </a:lnTo>
                    <a:lnTo>
                      <a:pt x="0" y="45321"/>
                    </a:lnTo>
                    <a:lnTo>
                      <a:pt x="41305" y="86626"/>
                    </a:lnTo>
                    <a:lnTo>
                      <a:pt x="0" y="86626"/>
                    </a:lnTo>
                    <a:lnTo>
                      <a:pt x="0" y="90641"/>
                    </a:lnTo>
                    <a:lnTo>
                      <a:pt x="267124" y="90641"/>
                    </a:lnTo>
                    <a:lnTo>
                      <a:pt x="267124" y="86626"/>
                    </a:lnTo>
                    <a:lnTo>
                      <a:pt x="225819" y="86626"/>
                    </a:lnTo>
                    <a:lnTo>
                      <a:pt x="267124" y="45321"/>
                    </a:lnTo>
                    <a:lnTo>
                      <a:pt x="225819" y="4015"/>
                    </a:lnTo>
                    <a:lnTo>
                      <a:pt x="267124" y="4015"/>
                    </a:lnTo>
                    <a:lnTo>
                      <a:pt x="2671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85" name="Google Shape;4085;p17"/>
              <p:cNvSpPr/>
              <p:nvPr/>
            </p:nvSpPr>
            <p:spPr>
              <a:xfrm>
                <a:off x="8679117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35" y="5745"/>
                    </a:moveTo>
                    <a:lnTo>
                      <a:pt x="26540" y="16150"/>
                    </a:lnTo>
                    <a:lnTo>
                      <a:pt x="16135" y="26555"/>
                    </a:lnTo>
                    <a:lnTo>
                      <a:pt x="5744" y="16150"/>
                    </a:lnTo>
                    <a:lnTo>
                      <a:pt x="16135" y="5745"/>
                    </a:lnTo>
                    <a:close/>
                    <a:moveTo>
                      <a:pt x="16135" y="1"/>
                    </a:moveTo>
                    <a:lnTo>
                      <a:pt x="0" y="16150"/>
                    </a:lnTo>
                    <a:lnTo>
                      <a:pt x="16135" y="32299"/>
                    </a:lnTo>
                    <a:lnTo>
                      <a:pt x="32284" y="16150"/>
                    </a:lnTo>
                    <a:lnTo>
                      <a:pt x="1613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86" name="Google Shape;4086;p17"/>
              <p:cNvSpPr/>
              <p:nvPr/>
            </p:nvSpPr>
            <p:spPr>
              <a:xfrm>
                <a:off x="8956213" y="4904560"/>
                <a:ext cx="100440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70" h="32300" extrusionOk="0">
                    <a:moveTo>
                      <a:pt x="16120" y="5760"/>
                    </a:moveTo>
                    <a:lnTo>
                      <a:pt x="26525" y="16150"/>
                    </a:lnTo>
                    <a:lnTo>
                      <a:pt x="16120" y="26540"/>
                    </a:lnTo>
                    <a:lnTo>
                      <a:pt x="5745" y="16150"/>
                    </a:lnTo>
                    <a:lnTo>
                      <a:pt x="16120" y="5760"/>
                    </a:lnTo>
                    <a:close/>
                    <a:moveTo>
                      <a:pt x="16120" y="1"/>
                    </a:moveTo>
                    <a:lnTo>
                      <a:pt x="1" y="16150"/>
                    </a:lnTo>
                    <a:lnTo>
                      <a:pt x="16120" y="32299"/>
                    </a:lnTo>
                    <a:lnTo>
                      <a:pt x="32269" y="16150"/>
                    </a:lnTo>
                    <a:lnTo>
                      <a:pt x="161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87" name="Google Shape;4087;p17"/>
              <p:cNvSpPr/>
              <p:nvPr/>
            </p:nvSpPr>
            <p:spPr>
              <a:xfrm>
                <a:off x="8402068" y="4904560"/>
                <a:ext cx="100484" cy="99968"/>
              </a:xfrm>
              <a:custGeom>
                <a:avLst/>
                <a:gdLst/>
                <a:ahLst/>
                <a:cxnLst/>
                <a:rect l="l" t="t" r="r" b="b"/>
                <a:pathLst>
                  <a:path w="32284" h="32300" extrusionOk="0">
                    <a:moveTo>
                      <a:pt x="16149" y="5745"/>
                    </a:moveTo>
                    <a:lnTo>
                      <a:pt x="26540" y="16150"/>
                    </a:lnTo>
                    <a:lnTo>
                      <a:pt x="16149" y="26555"/>
                    </a:lnTo>
                    <a:lnTo>
                      <a:pt x="5744" y="16150"/>
                    </a:lnTo>
                    <a:lnTo>
                      <a:pt x="16149" y="5745"/>
                    </a:lnTo>
                    <a:close/>
                    <a:moveTo>
                      <a:pt x="16149" y="1"/>
                    </a:moveTo>
                    <a:lnTo>
                      <a:pt x="0" y="16150"/>
                    </a:lnTo>
                    <a:lnTo>
                      <a:pt x="16149" y="32299"/>
                    </a:lnTo>
                    <a:lnTo>
                      <a:pt x="32283" y="16150"/>
                    </a:lnTo>
                    <a:lnTo>
                      <a:pt x="1614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509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inzel Medium"/>
              <a:buNone/>
              <a:defRPr sz="28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inzel Medium"/>
              <a:buNone/>
              <a:defRPr sz="28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inzel Medium"/>
              <a:buNone/>
              <a:defRPr sz="28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inzel Medium"/>
              <a:buNone/>
              <a:defRPr sz="28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inzel Medium"/>
              <a:buNone/>
              <a:defRPr sz="28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inzel Medium"/>
              <a:buNone/>
              <a:defRPr sz="28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inzel Medium"/>
              <a:buNone/>
              <a:defRPr sz="28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inzel Medium"/>
              <a:buNone/>
              <a:defRPr sz="28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inzel Medium"/>
              <a:buNone/>
              <a:defRPr sz="2800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9" r:id="rId7"/>
    <p:sldLayoutId id="2147483660" r:id="rId8"/>
    <p:sldLayoutId id="2147483663" r:id="rId9"/>
    <p:sldLayoutId id="2147483664" r:id="rId10"/>
    <p:sldLayoutId id="2147483667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2" name="Google Shape;7522;p30"/>
          <p:cNvSpPr txBox="1">
            <a:spLocks noGrp="1"/>
          </p:cNvSpPr>
          <p:nvPr>
            <p:ph type="ctrTitle"/>
          </p:nvPr>
        </p:nvSpPr>
        <p:spPr>
          <a:xfrm>
            <a:off x="1261650" y="1525249"/>
            <a:ext cx="6620700" cy="18721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STÁŽ ŘECKO 1.-4.11.</a:t>
            </a:r>
            <a:br>
              <a:rPr lang="cs-CZ" dirty="0"/>
            </a:br>
            <a:r>
              <a:rPr lang="cs-CZ" sz="3200" dirty="0"/>
              <a:t>21. Athénská základní škola „</a:t>
            </a:r>
            <a:r>
              <a:rPr lang="cs-CZ" sz="3200" dirty="0" err="1"/>
              <a:t>Lela</a:t>
            </a:r>
            <a:r>
              <a:rPr lang="cs-CZ" sz="3200" dirty="0"/>
              <a:t> </a:t>
            </a:r>
            <a:r>
              <a:rPr lang="cs-CZ" sz="3200" dirty="0" err="1"/>
              <a:t>Karagianni</a:t>
            </a:r>
            <a:r>
              <a:rPr lang="cs-CZ" sz="3200" dirty="0"/>
              <a:t>“</a:t>
            </a:r>
          </a:p>
        </p:txBody>
      </p:sp>
      <p:sp>
        <p:nvSpPr>
          <p:cNvPr id="7523" name="Google Shape;7523;p30"/>
          <p:cNvSpPr txBox="1">
            <a:spLocks noGrp="1"/>
          </p:cNvSpPr>
          <p:nvPr>
            <p:ph type="subTitle" idx="1"/>
          </p:nvPr>
        </p:nvSpPr>
        <p:spPr>
          <a:xfrm>
            <a:off x="1904250" y="3397403"/>
            <a:ext cx="5335500" cy="12158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latin typeface="Cinzel" panose="020B0604020202020204" charset="-18"/>
              </a:rPr>
              <a:t>Pavla Chejnová a Martina </a:t>
            </a:r>
            <a:r>
              <a:rPr lang="cs-CZ" dirty="0" err="1">
                <a:latin typeface="Cinzel" panose="020B0604020202020204" charset="-18"/>
              </a:rPr>
              <a:t>Siško</a:t>
            </a:r>
            <a:r>
              <a:rPr lang="cs-CZ" sz="1800" dirty="0" err="1">
                <a:latin typeface="Cinzel" panose="020B0604020202020204" charset="-18"/>
              </a:rPr>
              <a:t>vá</a:t>
            </a:r>
            <a:endParaRPr dirty="0">
              <a:latin typeface="Cinzel" panose="020B0604020202020204" charset="-18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822975"/>
            <a:ext cx="5026025" cy="804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" name="Google Shape;7649;p44"/>
          <p:cNvSpPr txBox="1">
            <a:spLocks noGrp="1"/>
          </p:cNvSpPr>
          <p:nvPr>
            <p:ph type="title"/>
          </p:nvPr>
        </p:nvSpPr>
        <p:spPr>
          <a:xfrm>
            <a:off x="1006450" y="1933725"/>
            <a:ext cx="3011100" cy="12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THE PROJECT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914257-2F8A-1135-651F-D739EF1D7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97" y="1013405"/>
            <a:ext cx="3482642" cy="3414056"/>
          </a:xfrm>
          <a:prstGeom prst="rect">
            <a:avLst/>
          </a:prstGeom>
        </p:spPr>
      </p:pic>
      <p:pic>
        <p:nvPicPr>
          <p:cNvPr id="6" name="Picture 5" descr="A picture containing text, indoor, ceiling, person&#10;&#10;Description automatically generated">
            <a:extLst>
              <a:ext uri="{FF2B5EF4-FFF2-40B4-BE49-F238E27FC236}">
                <a16:creationId xmlns:a16="http://schemas.microsoft.com/office/drawing/2014/main" xmlns="" id="{46AB374A-99A0-A064-4B0F-4051EAAA2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384" y="105472"/>
            <a:ext cx="2462668" cy="1847002"/>
          </a:xfrm>
          <a:prstGeom prst="rect">
            <a:avLst/>
          </a:prstGeom>
        </p:spPr>
      </p:pic>
      <p:pic>
        <p:nvPicPr>
          <p:cNvPr id="8" name="Picture 7" descr="A group of people sitting at desks in a room with computers&#10;&#10;Description automatically generated with medium confidence">
            <a:extLst>
              <a:ext uri="{FF2B5EF4-FFF2-40B4-BE49-F238E27FC236}">
                <a16:creationId xmlns:a16="http://schemas.microsoft.com/office/drawing/2014/main" xmlns="" id="{A2912BBC-A1F3-59A7-C07B-E72760706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875" y="3521160"/>
            <a:ext cx="2046249" cy="1534687"/>
          </a:xfrm>
          <a:prstGeom prst="rect">
            <a:avLst/>
          </a:prstGeom>
        </p:spPr>
      </p:pic>
      <p:pic>
        <p:nvPicPr>
          <p:cNvPr id="10" name="Picture 9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9AFDAE63-5485-6B09-7B27-D847B3BA1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9952" y="105472"/>
            <a:ext cx="1970667" cy="1478001"/>
          </a:xfrm>
          <a:prstGeom prst="rect">
            <a:avLst/>
          </a:prstGeom>
        </p:spPr>
      </p:pic>
      <p:pic>
        <p:nvPicPr>
          <p:cNvPr id="12" name="Picture 11" descr="A classroom with a whiteboard&#10;&#10;Description automatically generated with low confidence">
            <a:extLst>
              <a:ext uri="{FF2B5EF4-FFF2-40B4-BE49-F238E27FC236}">
                <a16:creationId xmlns:a16="http://schemas.microsoft.com/office/drawing/2014/main" xmlns="" id="{597228FB-FB92-6D41-DAC0-EC8A5C209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8316" y="109213"/>
            <a:ext cx="1965680" cy="1474260"/>
          </a:xfrm>
          <a:prstGeom prst="rect">
            <a:avLst/>
          </a:prstGeom>
        </p:spPr>
      </p:pic>
      <p:pic>
        <p:nvPicPr>
          <p:cNvPr id="14" name="Picture 13" descr="A classroom with desks and chairs&#10;&#10;Description automatically generated with medium confidence">
            <a:extLst>
              <a:ext uri="{FF2B5EF4-FFF2-40B4-BE49-F238E27FC236}">
                <a16:creationId xmlns:a16="http://schemas.microsoft.com/office/drawing/2014/main" xmlns="" id="{CA841462-03B0-8F3A-D01A-71DBAFDD8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9952" y="2020907"/>
            <a:ext cx="1970667" cy="1478001"/>
          </a:xfrm>
          <a:prstGeom prst="rect">
            <a:avLst/>
          </a:prstGeom>
        </p:spPr>
      </p:pic>
      <p:pic>
        <p:nvPicPr>
          <p:cNvPr id="16" name="Picture 15" descr="A picture containing map&#10;&#10;Description automatically generated">
            <a:extLst>
              <a:ext uri="{FF2B5EF4-FFF2-40B4-BE49-F238E27FC236}">
                <a16:creationId xmlns:a16="http://schemas.microsoft.com/office/drawing/2014/main" xmlns="" id="{4A529314-2EE9-567A-2132-2060244D95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8317" y="2032712"/>
            <a:ext cx="1965680" cy="1474260"/>
          </a:xfrm>
          <a:prstGeom prst="rect">
            <a:avLst/>
          </a:prstGeom>
        </p:spPr>
      </p:pic>
      <p:pic>
        <p:nvPicPr>
          <p:cNvPr id="18" name="Picture 17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xmlns="" id="{B7C41163-EEC2-B8F0-2893-0E6E02E3C5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9952" y="3936343"/>
            <a:ext cx="1958552" cy="1101685"/>
          </a:xfrm>
          <a:prstGeom prst="rect">
            <a:avLst/>
          </a:prstGeom>
        </p:spPr>
      </p:pic>
      <p:pic>
        <p:nvPicPr>
          <p:cNvPr id="20" name="Picture 19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xmlns="" id="{B9245F36-8964-86B1-16F4-034C12B6DD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98316" y="3928592"/>
            <a:ext cx="1965680" cy="11056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7" name="Google Shape;7707;p51"/>
          <p:cNvSpPr/>
          <p:nvPr/>
        </p:nvSpPr>
        <p:spPr>
          <a:xfrm rot="5400000">
            <a:off x="4229250" y="1772550"/>
            <a:ext cx="4389000" cy="84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08" name="Google Shape;7708;p51"/>
          <p:cNvSpPr/>
          <p:nvPr/>
        </p:nvSpPr>
        <p:spPr>
          <a:xfrm>
            <a:off x="6124500" y="0"/>
            <a:ext cx="3019500" cy="4389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09" name="Google Shape;7709;p51"/>
          <p:cNvSpPr txBox="1">
            <a:spLocks noGrp="1"/>
          </p:cNvSpPr>
          <p:nvPr>
            <p:ph type="title"/>
          </p:nvPr>
        </p:nvSpPr>
        <p:spPr>
          <a:xfrm>
            <a:off x="152319" y="198425"/>
            <a:ext cx="4348975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dirty="0"/>
              <a:t>K jednotlivým hodinám…</a:t>
            </a:r>
            <a:endParaRPr sz="2400" dirty="0"/>
          </a:p>
        </p:txBody>
      </p:sp>
      <p:sp>
        <p:nvSpPr>
          <p:cNvPr id="7710" name="Google Shape;7710;p51"/>
          <p:cNvSpPr txBox="1">
            <a:spLocks noGrp="1"/>
          </p:cNvSpPr>
          <p:nvPr>
            <p:ph type="subTitle" idx="1"/>
          </p:nvPr>
        </p:nvSpPr>
        <p:spPr>
          <a:xfrm>
            <a:off x="152389" y="793231"/>
            <a:ext cx="4765288" cy="34791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dirty="0"/>
              <a:t>∞ 1. den prohlídka celé školy + 2 prezentace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</a:pPr>
            <a:r>
              <a:rPr lang="cs-CZ" dirty="0"/>
              <a:t>∞ 2. den – Peter-2.tř.-17 dětí-ŘJ-diktát-hra na inter.</a:t>
            </a:r>
            <a:r>
              <a:rPr lang="cs-CZ" dirty="0" err="1"/>
              <a:t>tab</a:t>
            </a:r>
            <a:r>
              <a:rPr lang="cs-CZ" dirty="0"/>
              <a:t>.“</a:t>
            </a:r>
            <a:r>
              <a:rPr lang="cs-CZ" dirty="0" err="1"/>
              <a:t>xikavkky</a:t>
            </a:r>
            <a:r>
              <a:rPr lang="cs-CZ" dirty="0"/>
              <a:t>“-přepis, potom Chrisa-spec.ped.-3.tř.-2 děti (ks a e </a:t>
            </a:r>
            <a:r>
              <a:rPr lang="cs-CZ" dirty="0" err="1"/>
              <a:t>iiiii</a:t>
            </a:r>
            <a:r>
              <a:rPr lang="cs-CZ" dirty="0"/>
              <a:t>…),papír i PC, pak „</a:t>
            </a:r>
            <a:r>
              <a:rPr lang="cs-CZ" dirty="0" err="1"/>
              <a:t>Skils</a:t>
            </a:r>
            <a:r>
              <a:rPr lang="cs-CZ" dirty="0"/>
              <a:t>“ – </a:t>
            </a:r>
            <a:r>
              <a:rPr lang="cs-CZ" dirty="0" err="1"/>
              <a:t>Ioanna+Maria-legorobotika</a:t>
            </a:r>
            <a:r>
              <a:rPr lang="cs-CZ" dirty="0"/>
              <a:t>, informatika-17.dětí-složky/ukládání a nakonec otec George a sbor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</a:pPr>
            <a:r>
              <a:rPr lang="cs-CZ" dirty="0"/>
              <a:t>∞ 3. den Konstantina-1.tř.-kontrola DÚ-diktát-</a:t>
            </a:r>
            <a:r>
              <a:rPr lang="el-GR" dirty="0"/>
              <a:t>π</a:t>
            </a:r>
            <a:r>
              <a:rPr lang="cs-CZ" dirty="0"/>
              <a:t>-</a:t>
            </a:r>
            <a:r>
              <a:rPr lang="cs-CZ" dirty="0" err="1"/>
              <a:t>čtou-slabikují</a:t>
            </a:r>
            <a:r>
              <a:rPr lang="cs-CZ" dirty="0"/>
              <a:t>/vytleskávají-písanka, pak Olga-3.tř.-17 dětí – „Dovednosti“-</a:t>
            </a:r>
            <a:r>
              <a:rPr lang="cs-CZ" dirty="0" err="1"/>
              <a:t>multikult.vých</a:t>
            </a:r>
            <a:r>
              <a:rPr lang="cs-CZ" dirty="0"/>
              <a:t>.-jazyky, Petrula-14 dětí-ŘJ ve 4.tř-zpěv dětských písní s pohybem</a:t>
            </a:r>
          </a:p>
          <a:p>
            <a:pPr marL="0" indent="0">
              <a:lnSpc>
                <a:spcPct val="100000"/>
              </a:lnSpc>
              <a:spcAft>
                <a:spcPts val="1200"/>
              </a:spcAft>
            </a:pPr>
            <a:r>
              <a:rPr lang="cs-CZ" dirty="0"/>
              <a:t>∞ 4. den – Maria°-AJ-4.tř.-13 dětí-projekt, spol.vycházka-2 2.tř., Stavrula-5.tř.-lego, John-5.tř.-18 </a:t>
            </a:r>
            <a:r>
              <a:rPr lang="cs-CZ" dirty="0" err="1"/>
              <a:t>dětí-M-sčítání</a:t>
            </a:r>
            <a:r>
              <a:rPr lang="cs-CZ" dirty="0"/>
              <a:t>/násobení, o.G.-6.tř.-HV-19 dětí-flétny</a:t>
            </a:r>
          </a:p>
          <a:p>
            <a:pPr marL="0" indent="0">
              <a:spcAft>
                <a:spcPts val="1200"/>
              </a:spcAft>
            </a:pPr>
            <a:endParaRPr lang="cs-CZ" dirty="0"/>
          </a:p>
          <a:p>
            <a:pPr marL="0" indent="0">
              <a:spcAft>
                <a:spcPts val="1200"/>
              </a:spcAft>
            </a:pPr>
            <a:endParaRPr dirty="0"/>
          </a:p>
        </p:txBody>
      </p:sp>
      <p:grpSp>
        <p:nvGrpSpPr>
          <p:cNvPr id="7711" name="Google Shape;7711;p51"/>
          <p:cNvGrpSpPr/>
          <p:nvPr/>
        </p:nvGrpSpPr>
        <p:grpSpPr>
          <a:xfrm>
            <a:off x="6601945" y="1376866"/>
            <a:ext cx="500787" cy="884711"/>
            <a:chOff x="4165950" y="3597900"/>
            <a:chExt cx="473725" cy="622150"/>
          </a:xfrm>
        </p:grpSpPr>
        <p:sp>
          <p:nvSpPr>
            <p:cNvPr id="7712" name="Google Shape;7712;p51"/>
            <p:cNvSpPr/>
            <p:nvPr/>
          </p:nvSpPr>
          <p:spPr>
            <a:xfrm>
              <a:off x="4165950" y="4157425"/>
              <a:ext cx="473725" cy="62625"/>
            </a:xfrm>
            <a:custGeom>
              <a:avLst/>
              <a:gdLst/>
              <a:ahLst/>
              <a:cxnLst/>
              <a:rect l="l" t="t" r="r" b="b"/>
              <a:pathLst>
                <a:path w="18949" h="2505" extrusionOk="0">
                  <a:moveTo>
                    <a:pt x="0" y="1"/>
                  </a:moveTo>
                  <a:lnTo>
                    <a:pt x="0" y="2505"/>
                  </a:lnTo>
                  <a:lnTo>
                    <a:pt x="18948" y="2505"/>
                  </a:lnTo>
                  <a:lnTo>
                    <a:pt x="189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13" name="Google Shape;7713;p51"/>
            <p:cNvSpPr/>
            <p:nvPr/>
          </p:nvSpPr>
          <p:spPr>
            <a:xfrm>
              <a:off x="4195675" y="4058350"/>
              <a:ext cx="414275" cy="62625"/>
            </a:xfrm>
            <a:custGeom>
              <a:avLst/>
              <a:gdLst/>
              <a:ahLst/>
              <a:cxnLst/>
              <a:rect l="l" t="t" r="r" b="b"/>
              <a:pathLst>
                <a:path w="16571" h="2505" extrusionOk="0">
                  <a:moveTo>
                    <a:pt x="0" y="0"/>
                  </a:moveTo>
                  <a:lnTo>
                    <a:pt x="0" y="2504"/>
                  </a:lnTo>
                  <a:lnTo>
                    <a:pt x="16570" y="2504"/>
                  </a:lnTo>
                  <a:lnTo>
                    <a:pt x="165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14" name="Google Shape;7714;p51"/>
            <p:cNvSpPr/>
            <p:nvPr/>
          </p:nvSpPr>
          <p:spPr>
            <a:xfrm>
              <a:off x="4225400" y="3597900"/>
              <a:ext cx="354825" cy="424025"/>
            </a:xfrm>
            <a:custGeom>
              <a:avLst/>
              <a:gdLst/>
              <a:ahLst/>
              <a:cxnLst/>
              <a:rect l="l" t="t" r="r" b="b"/>
              <a:pathLst>
                <a:path w="14193" h="16961" extrusionOk="0">
                  <a:moveTo>
                    <a:pt x="0" y="0"/>
                  </a:moveTo>
                  <a:lnTo>
                    <a:pt x="0" y="11221"/>
                  </a:lnTo>
                  <a:lnTo>
                    <a:pt x="930" y="12235"/>
                  </a:lnTo>
                  <a:lnTo>
                    <a:pt x="0" y="13247"/>
                  </a:lnTo>
                  <a:lnTo>
                    <a:pt x="0" y="16960"/>
                  </a:lnTo>
                  <a:lnTo>
                    <a:pt x="14192" y="16960"/>
                  </a:lnTo>
                  <a:lnTo>
                    <a:pt x="14192" y="0"/>
                  </a:lnTo>
                  <a:lnTo>
                    <a:pt x="11855" y="0"/>
                  </a:lnTo>
                  <a:lnTo>
                    <a:pt x="11009" y="764"/>
                  </a:lnTo>
                  <a:lnTo>
                    <a:pt x="11009" y="11519"/>
                  </a:lnTo>
                  <a:lnTo>
                    <a:pt x="9550" y="11519"/>
                  </a:lnTo>
                  <a:lnTo>
                    <a:pt x="9550" y="764"/>
                  </a:lnTo>
                  <a:lnTo>
                    <a:pt x="8703" y="0"/>
                  </a:lnTo>
                  <a:lnTo>
                    <a:pt x="7339" y="0"/>
                  </a:lnTo>
                  <a:lnTo>
                    <a:pt x="7339" y="14283"/>
                  </a:lnTo>
                  <a:lnTo>
                    <a:pt x="5881" y="14283"/>
                  </a:lnTo>
                  <a:lnTo>
                    <a:pt x="5881" y="0"/>
                  </a:lnTo>
                  <a:lnTo>
                    <a:pt x="3669" y="0"/>
                  </a:lnTo>
                  <a:lnTo>
                    <a:pt x="3669" y="4488"/>
                  </a:lnTo>
                  <a:lnTo>
                    <a:pt x="2211" y="4488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925B1E-CC5F-3D75-2710-40B662B10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636" y="76612"/>
            <a:ext cx="2401228" cy="1106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33904C0-DADD-8E1F-DECE-734B7CF48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1896" y="1259890"/>
            <a:ext cx="1350679" cy="111866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DA7FAFC0-FB8B-0D51-62CD-BD84C46E8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786" y="2487632"/>
            <a:ext cx="2378927" cy="133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7709;p51">
            <a:extLst>
              <a:ext uri="{FF2B5EF4-FFF2-40B4-BE49-F238E27FC236}">
                <a16:creationId xmlns:a16="http://schemas.microsoft.com/office/drawing/2014/main" xmlns="" id="{11522415-2E23-ACE5-DCEE-D2F0F19E2176}"/>
              </a:ext>
            </a:extLst>
          </p:cNvPr>
          <p:cNvSpPr txBox="1">
            <a:spLocks/>
          </p:cNvSpPr>
          <p:nvPr/>
        </p:nvSpPr>
        <p:spPr>
          <a:xfrm>
            <a:off x="6377487" y="3927545"/>
            <a:ext cx="2513524" cy="376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inzel Medium"/>
              <a:buNone/>
              <a:defRPr sz="2800" b="0" i="0" u="none" strike="noStrike" cap="none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inzel Medium"/>
              <a:buNone/>
              <a:defRPr sz="2800" b="0" i="0" u="none" strike="noStrike" cap="none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inzel Medium"/>
              <a:buNone/>
              <a:defRPr sz="2800" b="0" i="0" u="none" strike="noStrike" cap="none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inzel Medium"/>
              <a:buNone/>
              <a:defRPr sz="2800" b="0" i="0" u="none" strike="noStrike" cap="none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inzel Medium"/>
              <a:buNone/>
              <a:defRPr sz="2800" b="0" i="0" u="none" strike="noStrike" cap="none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inzel Medium"/>
              <a:buNone/>
              <a:defRPr sz="2800" b="0" i="0" u="none" strike="noStrike" cap="none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inzel Medium"/>
              <a:buNone/>
              <a:defRPr sz="2800" b="0" i="0" u="none" strike="noStrike" cap="none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inzel Medium"/>
              <a:buNone/>
              <a:defRPr sz="2800" b="0" i="0" u="none" strike="noStrike" cap="none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inzel Medium"/>
              <a:buNone/>
              <a:defRPr sz="2800" b="0" i="0" u="none" strike="noStrike" cap="none">
                <a:solidFill>
                  <a:schemeClr val="dk1"/>
                </a:solidFill>
                <a:latin typeface="Cinzel Medium"/>
                <a:ea typeface="Cinzel Medium"/>
                <a:cs typeface="Cinzel Medium"/>
                <a:sym typeface="Cinzel Medium"/>
              </a:defRPr>
            </a:lvl9pPr>
          </a:lstStyle>
          <a:p>
            <a:r>
              <a:rPr lang="cs-CZ" sz="1000" dirty="0" err="1">
                <a:solidFill>
                  <a:schemeClr val="bg1"/>
                </a:solidFill>
              </a:rPr>
              <a:t>Prřátelská</a:t>
            </a:r>
            <a:r>
              <a:rPr lang="cs-CZ" sz="1000" dirty="0">
                <a:solidFill>
                  <a:schemeClr val="bg1"/>
                </a:solidFill>
              </a:rPr>
              <a:t> atmosféra a pomocná ruka, kam se podíváš</a:t>
            </a:r>
          </a:p>
        </p:txBody>
      </p:sp>
    </p:spTree>
    <p:extLst>
      <p:ext uri="{BB962C8B-B14F-4D97-AF65-F5344CB8AC3E}">
        <p14:creationId xmlns:p14="http://schemas.microsoft.com/office/powerpoint/2010/main" val="265449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9" name="Google Shape;7689;p49"/>
          <p:cNvGrpSpPr/>
          <p:nvPr/>
        </p:nvGrpSpPr>
        <p:grpSpPr>
          <a:xfrm>
            <a:off x="339669" y="292345"/>
            <a:ext cx="1900109" cy="2094530"/>
            <a:chOff x="1068225" y="535000"/>
            <a:chExt cx="564400" cy="622150"/>
          </a:xfrm>
        </p:grpSpPr>
        <p:sp>
          <p:nvSpPr>
            <p:cNvPr id="7690" name="Google Shape;7690;p49"/>
            <p:cNvSpPr/>
            <p:nvPr/>
          </p:nvSpPr>
          <p:spPr>
            <a:xfrm>
              <a:off x="1199300" y="661775"/>
              <a:ext cx="369150" cy="319050"/>
            </a:xfrm>
            <a:custGeom>
              <a:avLst/>
              <a:gdLst/>
              <a:ahLst/>
              <a:cxnLst/>
              <a:rect l="l" t="t" r="r" b="b"/>
              <a:pathLst>
                <a:path w="14766" h="12762" extrusionOk="0">
                  <a:moveTo>
                    <a:pt x="9383" y="0"/>
                  </a:moveTo>
                  <a:cubicBezTo>
                    <a:pt x="6877" y="0"/>
                    <a:pt x="4521" y="976"/>
                    <a:pt x="2749" y="2747"/>
                  </a:cubicBezTo>
                  <a:cubicBezTo>
                    <a:pt x="978" y="4520"/>
                    <a:pt x="1" y="6875"/>
                    <a:pt x="1" y="9381"/>
                  </a:cubicBezTo>
                  <a:cubicBezTo>
                    <a:pt x="1" y="10035"/>
                    <a:pt x="70" y="10686"/>
                    <a:pt x="204" y="11325"/>
                  </a:cubicBezTo>
                  <a:lnTo>
                    <a:pt x="233" y="11461"/>
                  </a:lnTo>
                  <a:lnTo>
                    <a:pt x="233" y="12762"/>
                  </a:lnTo>
                  <a:lnTo>
                    <a:pt x="1798" y="12342"/>
                  </a:lnTo>
                  <a:lnTo>
                    <a:pt x="1798" y="11273"/>
                  </a:lnTo>
                  <a:cubicBezTo>
                    <a:pt x="1646" y="10654"/>
                    <a:pt x="1568" y="10018"/>
                    <a:pt x="1568" y="9381"/>
                  </a:cubicBezTo>
                  <a:cubicBezTo>
                    <a:pt x="1568" y="5071"/>
                    <a:pt x="5074" y="1566"/>
                    <a:pt x="9384" y="1566"/>
                  </a:cubicBezTo>
                  <a:cubicBezTo>
                    <a:pt x="9387" y="1566"/>
                    <a:pt x="9389" y="1566"/>
                    <a:pt x="9392" y="1566"/>
                  </a:cubicBezTo>
                  <a:cubicBezTo>
                    <a:pt x="11039" y="1566"/>
                    <a:pt x="12645" y="2089"/>
                    <a:pt x="13976" y="3060"/>
                  </a:cubicBezTo>
                  <a:lnTo>
                    <a:pt x="14131" y="2792"/>
                  </a:lnTo>
                  <a:lnTo>
                    <a:pt x="14766" y="1693"/>
                  </a:lnTo>
                  <a:cubicBezTo>
                    <a:pt x="13199" y="593"/>
                    <a:pt x="11335" y="0"/>
                    <a:pt x="9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91" name="Google Shape;7691;p49"/>
            <p:cNvSpPr/>
            <p:nvPr/>
          </p:nvSpPr>
          <p:spPr>
            <a:xfrm>
              <a:off x="1068225" y="918850"/>
              <a:ext cx="100425" cy="94175"/>
            </a:xfrm>
            <a:custGeom>
              <a:avLst/>
              <a:gdLst/>
              <a:ahLst/>
              <a:cxnLst/>
              <a:rect l="l" t="t" r="r" b="b"/>
              <a:pathLst>
                <a:path w="4017" h="3767" extrusionOk="0">
                  <a:moveTo>
                    <a:pt x="1" y="1"/>
                  </a:moveTo>
                  <a:cubicBezTo>
                    <a:pt x="53" y="1035"/>
                    <a:pt x="213" y="2061"/>
                    <a:pt x="482" y="3061"/>
                  </a:cubicBezTo>
                  <a:lnTo>
                    <a:pt x="670" y="3766"/>
                  </a:lnTo>
                  <a:lnTo>
                    <a:pt x="4016" y="2869"/>
                  </a:lnTo>
                  <a:lnTo>
                    <a:pt x="4016" y="1330"/>
                  </a:lnTo>
                  <a:cubicBezTo>
                    <a:pt x="3924" y="892"/>
                    <a:pt x="3860" y="448"/>
                    <a:pt x="38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92" name="Google Shape;7692;p49"/>
            <p:cNvSpPr/>
            <p:nvPr/>
          </p:nvSpPr>
          <p:spPr>
            <a:xfrm>
              <a:off x="1269525" y="535000"/>
              <a:ext cx="146075" cy="118425"/>
            </a:xfrm>
            <a:custGeom>
              <a:avLst/>
              <a:gdLst/>
              <a:ahLst/>
              <a:cxnLst/>
              <a:rect l="l" t="t" r="r" b="b"/>
              <a:pathLst>
                <a:path w="5843" h="4737" extrusionOk="0">
                  <a:moveTo>
                    <a:pt x="5843" y="0"/>
                  </a:moveTo>
                  <a:cubicBezTo>
                    <a:pt x="3809" y="100"/>
                    <a:pt x="1819" y="625"/>
                    <a:pt x="0" y="1542"/>
                  </a:cubicBezTo>
                  <a:lnTo>
                    <a:pt x="1753" y="4736"/>
                  </a:lnTo>
                  <a:cubicBezTo>
                    <a:pt x="3030" y="4102"/>
                    <a:pt x="4420" y="3728"/>
                    <a:pt x="5843" y="3636"/>
                  </a:cubicBezTo>
                  <a:lnTo>
                    <a:pt x="58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93" name="Google Shape;7693;p49"/>
            <p:cNvSpPr/>
            <p:nvPr/>
          </p:nvSpPr>
          <p:spPr>
            <a:xfrm>
              <a:off x="1068225" y="733675"/>
              <a:ext cx="120575" cy="148725"/>
            </a:xfrm>
            <a:custGeom>
              <a:avLst/>
              <a:gdLst/>
              <a:ahLst/>
              <a:cxnLst/>
              <a:rect l="l" t="t" r="r" b="b"/>
              <a:pathLst>
                <a:path w="4823" h="5949" extrusionOk="0">
                  <a:moveTo>
                    <a:pt x="1597" y="0"/>
                  </a:moveTo>
                  <a:cubicBezTo>
                    <a:pt x="646" y="1847"/>
                    <a:pt x="102" y="3874"/>
                    <a:pt x="1" y="5948"/>
                  </a:cubicBezTo>
                  <a:lnTo>
                    <a:pt x="3800" y="5948"/>
                  </a:lnTo>
                  <a:cubicBezTo>
                    <a:pt x="3867" y="4532"/>
                    <a:pt x="4216" y="3143"/>
                    <a:pt x="4823" y="1862"/>
                  </a:cubicBezTo>
                  <a:lnTo>
                    <a:pt x="15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94" name="Google Shape;7694;p49"/>
            <p:cNvSpPr/>
            <p:nvPr/>
          </p:nvSpPr>
          <p:spPr>
            <a:xfrm>
              <a:off x="1452100" y="535000"/>
              <a:ext cx="180525" cy="137425"/>
            </a:xfrm>
            <a:custGeom>
              <a:avLst/>
              <a:gdLst/>
              <a:ahLst/>
              <a:cxnLst/>
              <a:rect l="l" t="t" r="r" b="b"/>
              <a:pathLst>
                <a:path w="7221" h="5497" extrusionOk="0">
                  <a:moveTo>
                    <a:pt x="1" y="0"/>
                  </a:moveTo>
                  <a:lnTo>
                    <a:pt x="1" y="3636"/>
                  </a:lnTo>
                  <a:cubicBezTo>
                    <a:pt x="1929" y="3759"/>
                    <a:pt x="3789" y="4403"/>
                    <a:pt x="5384" y="5497"/>
                  </a:cubicBezTo>
                  <a:lnTo>
                    <a:pt x="7221" y="2312"/>
                  </a:lnTo>
                  <a:lnTo>
                    <a:pt x="6591" y="1946"/>
                  </a:lnTo>
                  <a:cubicBezTo>
                    <a:pt x="4580" y="783"/>
                    <a:pt x="2320" y="1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95" name="Google Shape;7695;p49"/>
            <p:cNvSpPr/>
            <p:nvPr/>
          </p:nvSpPr>
          <p:spPr>
            <a:xfrm>
              <a:off x="1126450" y="591600"/>
              <a:ext cx="155375" cy="156800"/>
            </a:xfrm>
            <a:custGeom>
              <a:avLst/>
              <a:gdLst/>
              <a:ahLst/>
              <a:cxnLst/>
              <a:rect l="l" t="t" r="r" b="b"/>
              <a:pathLst>
                <a:path w="6215" h="6272" extrusionOk="0">
                  <a:moveTo>
                    <a:pt x="4454" y="0"/>
                  </a:moveTo>
                  <a:cubicBezTo>
                    <a:pt x="2671" y="1137"/>
                    <a:pt x="1151" y="2644"/>
                    <a:pt x="1" y="4419"/>
                  </a:cubicBezTo>
                  <a:lnTo>
                    <a:pt x="3208" y="6271"/>
                  </a:lnTo>
                  <a:cubicBezTo>
                    <a:pt x="4000" y="5062"/>
                    <a:pt x="5021" y="4022"/>
                    <a:pt x="6215" y="3210"/>
                  </a:cubicBezTo>
                  <a:lnTo>
                    <a:pt x="44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96" name="Google Shape;7696;p49"/>
            <p:cNvSpPr/>
            <p:nvPr/>
          </p:nvSpPr>
          <p:spPr>
            <a:xfrm>
              <a:off x="1275700" y="738150"/>
              <a:ext cx="316300" cy="419000"/>
            </a:xfrm>
            <a:custGeom>
              <a:avLst/>
              <a:gdLst/>
              <a:ahLst/>
              <a:cxnLst/>
              <a:rect l="l" t="t" r="r" b="b"/>
              <a:pathLst>
                <a:path w="12652" h="16760" extrusionOk="0">
                  <a:moveTo>
                    <a:pt x="6327" y="1"/>
                  </a:moveTo>
                  <a:cubicBezTo>
                    <a:pt x="2840" y="1"/>
                    <a:pt x="2" y="2838"/>
                    <a:pt x="2" y="6326"/>
                  </a:cubicBezTo>
                  <a:cubicBezTo>
                    <a:pt x="1" y="6879"/>
                    <a:pt x="73" y="7430"/>
                    <a:pt x="216" y="7963"/>
                  </a:cubicBezTo>
                  <a:lnTo>
                    <a:pt x="233" y="8026"/>
                  </a:lnTo>
                  <a:lnTo>
                    <a:pt x="233" y="14248"/>
                  </a:lnTo>
                  <a:cubicBezTo>
                    <a:pt x="1328" y="14061"/>
                    <a:pt x="2257" y="13259"/>
                    <a:pt x="2583" y="12174"/>
                  </a:cubicBezTo>
                  <a:lnTo>
                    <a:pt x="2760" y="11586"/>
                  </a:lnTo>
                  <a:lnTo>
                    <a:pt x="3297" y="11881"/>
                  </a:lnTo>
                  <a:cubicBezTo>
                    <a:pt x="4227" y="12386"/>
                    <a:pt x="5268" y="12652"/>
                    <a:pt x="6327" y="12652"/>
                  </a:cubicBezTo>
                  <a:lnTo>
                    <a:pt x="6823" y="12652"/>
                  </a:lnTo>
                  <a:lnTo>
                    <a:pt x="6823" y="13137"/>
                  </a:lnTo>
                  <a:cubicBezTo>
                    <a:pt x="6823" y="15134"/>
                    <a:pt x="8448" y="16760"/>
                    <a:pt x="10446" y="16760"/>
                  </a:cubicBezTo>
                  <a:lnTo>
                    <a:pt x="12652" y="16760"/>
                  </a:lnTo>
                  <a:lnTo>
                    <a:pt x="12652" y="7819"/>
                  </a:lnTo>
                  <a:lnTo>
                    <a:pt x="9424" y="7819"/>
                  </a:lnTo>
                  <a:lnTo>
                    <a:pt x="9424" y="6359"/>
                  </a:lnTo>
                  <a:lnTo>
                    <a:pt x="12652" y="6359"/>
                  </a:lnTo>
                  <a:lnTo>
                    <a:pt x="12652" y="6326"/>
                  </a:lnTo>
                  <a:cubicBezTo>
                    <a:pt x="12652" y="2838"/>
                    <a:pt x="9814" y="1"/>
                    <a:pt x="6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" name="Picture 2" descr="A picture containing indoor, dog, laying&#10;&#10;Description automatically generated">
            <a:extLst>
              <a:ext uri="{FF2B5EF4-FFF2-40B4-BE49-F238E27FC236}">
                <a16:creationId xmlns:a16="http://schemas.microsoft.com/office/drawing/2014/main" xmlns="" id="{0CDBC474-66DF-9595-67DD-3881D2783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45161" y="3127348"/>
            <a:ext cx="2373507" cy="1335098"/>
          </a:xfrm>
          <a:prstGeom prst="rect">
            <a:avLst/>
          </a:prstGeom>
        </p:spPr>
      </p:pic>
      <p:pic>
        <p:nvPicPr>
          <p:cNvPr id="5" name="Picture 4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xmlns="" id="{4B6C8BC7-1A0E-7EED-FF2E-77403087B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485" y="141883"/>
            <a:ext cx="2060903" cy="1159258"/>
          </a:xfrm>
          <a:prstGeom prst="rect">
            <a:avLst/>
          </a:prstGeom>
        </p:spPr>
      </p:pic>
      <p:pic>
        <p:nvPicPr>
          <p:cNvPr id="9" name="Picture 8" descr="A pair of headphones on a white surface&#10;&#10;Description automatically generated with low confidence">
            <a:extLst>
              <a:ext uri="{FF2B5EF4-FFF2-40B4-BE49-F238E27FC236}">
                <a16:creationId xmlns:a16="http://schemas.microsoft.com/office/drawing/2014/main" xmlns="" id="{EE4D5862-A05E-DCD8-AC5B-B4DFDE87F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9104" y="2608143"/>
            <a:ext cx="1506305" cy="23576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BCFA885-94C4-75C5-B663-1D1684F538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0222" y="1335880"/>
            <a:ext cx="2085299" cy="1172981"/>
          </a:xfrm>
          <a:prstGeom prst="rect">
            <a:avLst/>
          </a:prstGeom>
        </p:spPr>
      </p:pic>
      <p:pic>
        <p:nvPicPr>
          <p:cNvPr id="17" name="Picture 16" descr="A picture containing indoor&#10;&#10;Description automatically generated">
            <a:extLst>
              <a:ext uri="{FF2B5EF4-FFF2-40B4-BE49-F238E27FC236}">
                <a16:creationId xmlns:a16="http://schemas.microsoft.com/office/drawing/2014/main" xmlns="" id="{EBA78784-129D-DF1F-60DE-D250DB6844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996440" y="3139703"/>
            <a:ext cx="2357694" cy="1326203"/>
          </a:xfrm>
          <a:prstGeom prst="rect">
            <a:avLst/>
          </a:prstGeom>
        </p:spPr>
      </p:pic>
      <p:pic>
        <p:nvPicPr>
          <p:cNvPr id="19" name="Picture 18" descr="A teacher teaching her students&#10;&#10;Description automatically generated with low confidence">
            <a:extLst>
              <a:ext uri="{FF2B5EF4-FFF2-40B4-BE49-F238E27FC236}">
                <a16:creationId xmlns:a16="http://schemas.microsoft.com/office/drawing/2014/main" xmlns="" id="{23182438-E6A0-CD46-5FB4-F6F4A1A9A4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8340" y="2623011"/>
            <a:ext cx="3143593" cy="23576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6ACBE64-BBAA-A9A7-5C3E-CF8102FFCF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0136" y="147925"/>
            <a:ext cx="1506333" cy="2375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5" name="Google Shape;7725;p53"/>
          <p:cNvSpPr/>
          <p:nvPr/>
        </p:nvSpPr>
        <p:spPr>
          <a:xfrm rot="5400000">
            <a:off x="528497" y="1772550"/>
            <a:ext cx="4389000" cy="84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26" name="Google Shape;7726;p53"/>
          <p:cNvSpPr/>
          <p:nvPr/>
        </p:nvSpPr>
        <p:spPr>
          <a:xfrm>
            <a:off x="0" y="0"/>
            <a:ext cx="3019500" cy="4389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727" name="Google Shape;7727;p53"/>
          <p:cNvGrpSpPr/>
          <p:nvPr/>
        </p:nvGrpSpPr>
        <p:grpSpPr>
          <a:xfrm>
            <a:off x="874052" y="1222201"/>
            <a:ext cx="1328303" cy="2159507"/>
            <a:chOff x="1172075" y="3611825"/>
            <a:chExt cx="382675" cy="622175"/>
          </a:xfrm>
        </p:grpSpPr>
        <p:sp>
          <p:nvSpPr>
            <p:cNvPr id="7728" name="Google Shape;7728;p53"/>
            <p:cNvSpPr/>
            <p:nvPr/>
          </p:nvSpPr>
          <p:spPr>
            <a:xfrm>
              <a:off x="1225050" y="3706275"/>
              <a:ext cx="276725" cy="430600"/>
            </a:xfrm>
            <a:custGeom>
              <a:avLst/>
              <a:gdLst/>
              <a:ahLst/>
              <a:cxnLst/>
              <a:rect l="l" t="t" r="r" b="b"/>
              <a:pathLst>
                <a:path w="11069" h="17224" extrusionOk="0">
                  <a:moveTo>
                    <a:pt x="3521" y="3005"/>
                  </a:moveTo>
                  <a:lnTo>
                    <a:pt x="3521" y="15529"/>
                  </a:lnTo>
                  <a:lnTo>
                    <a:pt x="2063" y="15529"/>
                  </a:lnTo>
                  <a:lnTo>
                    <a:pt x="2063" y="3005"/>
                  </a:lnTo>
                  <a:close/>
                  <a:moveTo>
                    <a:pt x="6264" y="1695"/>
                  </a:moveTo>
                  <a:lnTo>
                    <a:pt x="6264" y="15529"/>
                  </a:lnTo>
                  <a:lnTo>
                    <a:pt x="4804" y="15529"/>
                  </a:lnTo>
                  <a:lnTo>
                    <a:pt x="4804" y="1695"/>
                  </a:lnTo>
                  <a:close/>
                  <a:moveTo>
                    <a:pt x="9004" y="3005"/>
                  </a:moveTo>
                  <a:lnTo>
                    <a:pt x="9004" y="15529"/>
                  </a:lnTo>
                  <a:lnTo>
                    <a:pt x="7546" y="15529"/>
                  </a:lnTo>
                  <a:lnTo>
                    <a:pt x="7546" y="3005"/>
                  </a:lnTo>
                  <a:close/>
                  <a:moveTo>
                    <a:pt x="3870" y="0"/>
                  </a:moveTo>
                  <a:cubicBezTo>
                    <a:pt x="3299" y="1362"/>
                    <a:pt x="1951" y="2320"/>
                    <a:pt x="384" y="2320"/>
                  </a:cubicBezTo>
                  <a:cubicBezTo>
                    <a:pt x="257" y="2320"/>
                    <a:pt x="128" y="2314"/>
                    <a:pt x="0" y="2300"/>
                  </a:cubicBezTo>
                  <a:lnTo>
                    <a:pt x="0" y="17223"/>
                  </a:lnTo>
                  <a:lnTo>
                    <a:pt x="11069" y="17223"/>
                  </a:lnTo>
                  <a:lnTo>
                    <a:pt x="11069" y="2300"/>
                  </a:lnTo>
                  <a:cubicBezTo>
                    <a:pt x="10941" y="2314"/>
                    <a:pt x="10812" y="2320"/>
                    <a:pt x="10685" y="2320"/>
                  </a:cubicBezTo>
                  <a:cubicBezTo>
                    <a:pt x="9118" y="2320"/>
                    <a:pt x="7771" y="1362"/>
                    <a:pt x="7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29" name="Google Shape;7729;p53"/>
            <p:cNvSpPr/>
            <p:nvPr/>
          </p:nvSpPr>
          <p:spPr>
            <a:xfrm>
              <a:off x="1192750" y="4173300"/>
              <a:ext cx="341325" cy="60700"/>
            </a:xfrm>
            <a:custGeom>
              <a:avLst/>
              <a:gdLst/>
              <a:ahLst/>
              <a:cxnLst/>
              <a:rect l="l" t="t" r="r" b="b"/>
              <a:pathLst>
                <a:path w="13653" h="2428" extrusionOk="0">
                  <a:moveTo>
                    <a:pt x="0" y="0"/>
                  </a:moveTo>
                  <a:lnTo>
                    <a:pt x="0" y="2428"/>
                  </a:lnTo>
                  <a:lnTo>
                    <a:pt x="13653" y="2428"/>
                  </a:lnTo>
                  <a:lnTo>
                    <a:pt x="136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30" name="Google Shape;7730;p53"/>
            <p:cNvSpPr/>
            <p:nvPr/>
          </p:nvSpPr>
          <p:spPr>
            <a:xfrm>
              <a:off x="1172075" y="3611825"/>
              <a:ext cx="382675" cy="116025"/>
            </a:xfrm>
            <a:custGeom>
              <a:avLst/>
              <a:gdLst/>
              <a:ahLst/>
              <a:cxnLst/>
              <a:rect l="l" t="t" r="r" b="b"/>
              <a:pathLst>
                <a:path w="15307" h="4641" extrusionOk="0">
                  <a:moveTo>
                    <a:pt x="12808" y="1"/>
                  </a:moveTo>
                  <a:cubicBezTo>
                    <a:pt x="12806" y="1"/>
                    <a:pt x="12805" y="1"/>
                    <a:pt x="12804" y="1"/>
                  </a:cubicBezTo>
                  <a:lnTo>
                    <a:pt x="2503" y="1"/>
                  </a:lnTo>
                  <a:cubicBezTo>
                    <a:pt x="1565" y="1"/>
                    <a:pt x="720" y="565"/>
                    <a:pt x="360" y="1433"/>
                  </a:cubicBezTo>
                  <a:cubicBezTo>
                    <a:pt x="1" y="2299"/>
                    <a:pt x="200" y="3296"/>
                    <a:pt x="863" y="3960"/>
                  </a:cubicBezTo>
                  <a:cubicBezTo>
                    <a:pt x="1307" y="4404"/>
                    <a:pt x="1901" y="4640"/>
                    <a:pt x="2505" y="4640"/>
                  </a:cubicBezTo>
                  <a:cubicBezTo>
                    <a:pt x="2804" y="4640"/>
                    <a:pt x="3105" y="4583"/>
                    <a:pt x="3391" y="4464"/>
                  </a:cubicBezTo>
                  <a:cubicBezTo>
                    <a:pt x="4258" y="4104"/>
                    <a:pt x="4823" y="3258"/>
                    <a:pt x="4823" y="2321"/>
                  </a:cubicBezTo>
                  <a:lnTo>
                    <a:pt x="10484" y="2321"/>
                  </a:lnTo>
                  <a:cubicBezTo>
                    <a:pt x="10484" y="3258"/>
                    <a:pt x="11049" y="4104"/>
                    <a:pt x="11916" y="4464"/>
                  </a:cubicBezTo>
                  <a:cubicBezTo>
                    <a:pt x="12202" y="4583"/>
                    <a:pt x="12504" y="4640"/>
                    <a:pt x="12802" y="4640"/>
                  </a:cubicBezTo>
                  <a:cubicBezTo>
                    <a:pt x="13406" y="4640"/>
                    <a:pt x="14000" y="4404"/>
                    <a:pt x="14445" y="3960"/>
                  </a:cubicBezTo>
                  <a:cubicBezTo>
                    <a:pt x="15107" y="3296"/>
                    <a:pt x="15306" y="2299"/>
                    <a:pt x="14947" y="1433"/>
                  </a:cubicBezTo>
                  <a:cubicBezTo>
                    <a:pt x="14588" y="566"/>
                    <a:pt x="13743" y="1"/>
                    <a:pt x="128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731" name="Google Shape;7731;p53"/>
          <p:cNvSpPr txBox="1">
            <a:spLocks noGrp="1"/>
          </p:cNvSpPr>
          <p:nvPr>
            <p:ph type="title"/>
          </p:nvPr>
        </p:nvSpPr>
        <p:spPr>
          <a:xfrm>
            <a:off x="4571942" y="1339414"/>
            <a:ext cx="3502200" cy="8073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Děkujeme za pozornost </a:t>
            </a:r>
            <a:endParaRPr dirty="0"/>
          </a:p>
        </p:txBody>
      </p:sp>
      <p:sp>
        <p:nvSpPr>
          <p:cNvPr id="7732" name="Google Shape;7732;p53"/>
          <p:cNvSpPr txBox="1">
            <a:spLocks noGrp="1"/>
          </p:cNvSpPr>
          <p:nvPr>
            <p:ph type="subTitle" idx="1"/>
          </p:nvPr>
        </p:nvSpPr>
        <p:spPr>
          <a:xfrm>
            <a:off x="3388442" y="2807909"/>
            <a:ext cx="4685700" cy="7112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dirty="0"/>
              <a:t>… a pokud se tu zas objeví nabídka k účasti na stáži, </a:t>
            </a:r>
          </a:p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dirty="0"/>
              <a:t> jděte do toho.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74FC07-DBE4-A3CD-3CF3-E225E4826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358" y="1339414"/>
            <a:ext cx="1579637" cy="118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0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861439-542D-4E31-DF45-660D48DCC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650" y="1525249"/>
            <a:ext cx="6620700" cy="1916761"/>
          </a:xfrm>
        </p:spPr>
        <p:txBody>
          <a:bodyPr/>
          <a:lstStyle/>
          <a:p>
            <a:r>
              <a:rPr lang="cs-CZ" dirty="0" err="1">
                <a:solidFill>
                  <a:schemeClr val="bg1"/>
                </a:solidFill>
              </a:rPr>
              <a:t>Once</a:t>
            </a:r>
            <a:r>
              <a:rPr lang="cs-CZ" dirty="0">
                <a:solidFill>
                  <a:schemeClr val="bg1"/>
                </a:solidFill>
              </a:rPr>
              <a:t> ERASMUS, </a:t>
            </a:r>
            <a:r>
              <a:rPr lang="cs-CZ" dirty="0" err="1">
                <a:solidFill>
                  <a:schemeClr val="bg1"/>
                </a:solidFill>
              </a:rPr>
              <a:t>Forever</a:t>
            </a:r>
            <a:r>
              <a:rPr lang="cs-CZ" dirty="0">
                <a:solidFill>
                  <a:schemeClr val="bg1"/>
                </a:solidFill>
              </a:rPr>
              <a:t> ERASMUS</a:t>
            </a:r>
          </a:p>
        </p:txBody>
      </p:sp>
    </p:spTree>
    <p:extLst>
      <p:ext uri="{BB962C8B-B14F-4D97-AF65-F5344CB8AC3E}">
        <p14:creationId xmlns:p14="http://schemas.microsoft.com/office/powerpoint/2010/main" val="4253716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7" name="Google Shape;7707;p51"/>
          <p:cNvSpPr/>
          <p:nvPr/>
        </p:nvSpPr>
        <p:spPr>
          <a:xfrm rot="5400000">
            <a:off x="4229250" y="1772550"/>
            <a:ext cx="4389000" cy="84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08" name="Google Shape;7708;p51"/>
          <p:cNvSpPr/>
          <p:nvPr/>
        </p:nvSpPr>
        <p:spPr>
          <a:xfrm>
            <a:off x="6124500" y="0"/>
            <a:ext cx="3019500" cy="4389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09" name="Google Shape;7709;p51"/>
          <p:cNvSpPr txBox="1">
            <a:spLocks noGrp="1"/>
          </p:cNvSpPr>
          <p:nvPr>
            <p:ph type="title"/>
          </p:nvPr>
        </p:nvSpPr>
        <p:spPr>
          <a:xfrm>
            <a:off x="1069799" y="904668"/>
            <a:ext cx="4481289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I. </a:t>
            </a:r>
            <a:endParaRPr dirty="0"/>
          </a:p>
        </p:txBody>
      </p:sp>
      <p:sp>
        <p:nvSpPr>
          <p:cNvPr id="7710" name="Google Shape;7710;p51"/>
          <p:cNvSpPr txBox="1">
            <a:spLocks noGrp="1"/>
          </p:cNvSpPr>
          <p:nvPr>
            <p:ph type="subTitle" idx="1"/>
          </p:nvPr>
        </p:nvSpPr>
        <p:spPr>
          <a:xfrm>
            <a:off x="1069798" y="1520397"/>
            <a:ext cx="4481289" cy="21027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3200" dirty="0"/>
              <a:t>Základní informace 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3200" dirty="0"/>
              <a:t>o vzdělávacím systému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3200" dirty="0"/>
              <a:t>v Řecku</a:t>
            </a:r>
            <a:endParaRPr sz="3200" dirty="0"/>
          </a:p>
        </p:txBody>
      </p:sp>
      <p:grpSp>
        <p:nvGrpSpPr>
          <p:cNvPr id="7711" name="Google Shape;7711;p51"/>
          <p:cNvGrpSpPr/>
          <p:nvPr/>
        </p:nvGrpSpPr>
        <p:grpSpPr>
          <a:xfrm>
            <a:off x="6991760" y="1435068"/>
            <a:ext cx="1284979" cy="1745442"/>
            <a:chOff x="4165950" y="3597900"/>
            <a:chExt cx="473725" cy="622150"/>
          </a:xfrm>
        </p:grpSpPr>
        <p:sp>
          <p:nvSpPr>
            <p:cNvPr id="7712" name="Google Shape;7712;p51"/>
            <p:cNvSpPr/>
            <p:nvPr/>
          </p:nvSpPr>
          <p:spPr>
            <a:xfrm>
              <a:off x="4165950" y="4157425"/>
              <a:ext cx="473725" cy="62625"/>
            </a:xfrm>
            <a:custGeom>
              <a:avLst/>
              <a:gdLst/>
              <a:ahLst/>
              <a:cxnLst/>
              <a:rect l="l" t="t" r="r" b="b"/>
              <a:pathLst>
                <a:path w="18949" h="2505" extrusionOk="0">
                  <a:moveTo>
                    <a:pt x="0" y="1"/>
                  </a:moveTo>
                  <a:lnTo>
                    <a:pt x="0" y="2505"/>
                  </a:lnTo>
                  <a:lnTo>
                    <a:pt x="18948" y="2505"/>
                  </a:lnTo>
                  <a:lnTo>
                    <a:pt x="189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13" name="Google Shape;7713;p51"/>
            <p:cNvSpPr/>
            <p:nvPr/>
          </p:nvSpPr>
          <p:spPr>
            <a:xfrm>
              <a:off x="4195675" y="4058350"/>
              <a:ext cx="414275" cy="62625"/>
            </a:xfrm>
            <a:custGeom>
              <a:avLst/>
              <a:gdLst/>
              <a:ahLst/>
              <a:cxnLst/>
              <a:rect l="l" t="t" r="r" b="b"/>
              <a:pathLst>
                <a:path w="16571" h="2505" extrusionOk="0">
                  <a:moveTo>
                    <a:pt x="0" y="0"/>
                  </a:moveTo>
                  <a:lnTo>
                    <a:pt x="0" y="2504"/>
                  </a:lnTo>
                  <a:lnTo>
                    <a:pt x="16570" y="2504"/>
                  </a:lnTo>
                  <a:lnTo>
                    <a:pt x="165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14" name="Google Shape;7714;p51"/>
            <p:cNvSpPr/>
            <p:nvPr/>
          </p:nvSpPr>
          <p:spPr>
            <a:xfrm>
              <a:off x="4225400" y="3597900"/>
              <a:ext cx="354825" cy="424025"/>
            </a:xfrm>
            <a:custGeom>
              <a:avLst/>
              <a:gdLst/>
              <a:ahLst/>
              <a:cxnLst/>
              <a:rect l="l" t="t" r="r" b="b"/>
              <a:pathLst>
                <a:path w="14193" h="16961" extrusionOk="0">
                  <a:moveTo>
                    <a:pt x="0" y="0"/>
                  </a:moveTo>
                  <a:lnTo>
                    <a:pt x="0" y="11221"/>
                  </a:lnTo>
                  <a:lnTo>
                    <a:pt x="930" y="12235"/>
                  </a:lnTo>
                  <a:lnTo>
                    <a:pt x="0" y="13247"/>
                  </a:lnTo>
                  <a:lnTo>
                    <a:pt x="0" y="16960"/>
                  </a:lnTo>
                  <a:lnTo>
                    <a:pt x="14192" y="16960"/>
                  </a:lnTo>
                  <a:lnTo>
                    <a:pt x="14192" y="0"/>
                  </a:lnTo>
                  <a:lnTo>
                    <a:pt x="11855" y="0"/>
                  </a:lnTo>
                  <a:lnTo>
                    <a:pt x="11009" y="764"/>
                  </a:lnTo>
                  <a:lnTo>
                    <a:pt x="11009" y="11519"/>
                  </a:lnTo>
                  <a:lnTo>
                    <a:pt x="9550" y="11519"/>
                  </a:lnTo>
                  <a:lnTo>
                    <a:pt x="9550" y="764"/>
                  </a:lnTo>
                  <a:lnTo>
                    <a:pt x="8703" y="0"/>
                  </a:lnTo>
                  <a:lnTo>
                    <a:pt x="7339" y="0"/>
                  </a:lnTo>
                  <a:lnTo>
                    <a:pt x="7339" y="14283"/>
                  </a:lnTo>
                  <a:lnTo>
                    <a:pt x="5881" y="14283"/>
                  </a:lnTo>
                  <a:lnTo>
                    <a:pt x="5881" y="0"/>
                  </a:lnTo>
                  <a:lnTo>
                    <a:pt x="3669" y="0"/>
                  </a:lnTo>
                  <a:lnTo>
                    <a:pt x="3669" y="4488"/>
                  </a:lnTo>
                  <a:lnTo>
                    <a:pt x="2211" y="4488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" name="Google Shape;7546;p34"/>
          <p:cNvSpPr txBox="1">
            <a:spLocks noGrp="1"/>
          </p:cNvSpPr>
          <p:nvPr>
            <p:ph type="ctrTitle" idx="4"/>
          </p:nvPr>
        </p:nvSpPr>
        <p:spPr>
          <a:xfrm>
            <a:off x="1633850" y="2567857"/>
            <a:ext cx="31821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Školka (4-6 let)</a:t>
            </a:r>
            <a:endParaRPr dirty="0"/>
          </a:p>
        </p:txBody>
      </p:sp>
      <p:sp>
        <p:nvSpPr>
          <p:cNvPr id="7547" name="Google Shape;7547;p34"/>
          <p:cNvSpPr txBox="1">
            <a:spLocks noGrp="1"/>
          </p:cNvSpPr>
          <p:nvPr>
            <p:ph type="subTitle" idx="5"/>
          </p:nvPr>
        </p:nvSpPr>
        <p:spPr>
          <a:xfrm>
            <a:off x="1633850" y="2984889"/>
            <a:ext cx="26427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(od 5 let povinné)</a:t>
            </a:r>
          </a:p>
        </p:txBody>
      </p:sp>
      <p:sp>
        <p:nvSpPr>
          <p:cNvPr id="7548" name="Google Shape;7548;p34"/>
          <p:cNvSpPr txBox="1">
            <a:spLocks noGrp="1"/>
          </p:cNvSpPr>
          <p:nvPr>
            <p:ph type="title" idx="6"/>
          </p:nvPr>
        </p:nvSpPr>
        <p:spPr>
          <a:xfrm>
            <a:off x="863376" y="2567857"/>
            <a:ext cx="861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II</a:t>
            </a:r>
            <a:endParaRPr dirty="0"/>
          </a:p>
        </p:txBody>
      </p:sp>
      <p:sp>
        <p:nvSpPr>
          <p:cNvPr id="7549" name="Google Shape;7549;p34"/>
          <p:cNvSpPr txBox="1">
            <a:spLocks noGrp="1"/>
          </p:cNvSpPr>
          <p:nvPr>
            <p:ph type="ctrTitle" idx="7"/>
          </p:nvPr>
        </p:nvSpPr>
        <p:spPr>
          <a:xfrm>
            <a:off x="1633850" y="3692827"/>
            <a:ext cx="31821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Základní škola </a:t>
            </a:r>
            <a:r>
              <a:rPr lang="cs-CZ" sz="1400" dirty="0"/>
              <a:t>(6-12 let)</a:t>
            </a:r>
            <a:endParaRPr sz="1400" dirty="0"/>
          </a:p>
        </p:txBody>
      </p:sp>
      <p:sp>
        <p:nvSpPr>
          <p:cNvPr id="7550" name="Google Shape;7550;p34"/>
          <p:cNvSpPr txBox="1">
            <a:spLocks noGrp="1"/>
          </p:cNvSpPr>
          <p:nvPr>
            <p:ph type="subTitle" idx="8"/>
          </p:nvPr>
        </p:nvSpPr>
        <p:spPr>
          <a:xfrm>
            <a:off x="1633850" y="4109864"/>
            <a:ext cx="26427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(povinné)</a:t>
            </a:r>
          </a:p>
        </p:txBody>
      </p:sp>
      <p:sp>
        <p:nvSpPr>
          <p:cNvPr id="7551" name="Google Shape;7551;p34"/>
          <p:cNvSpPr txBox="1">
            <a:spLocks noGrp="1"/>
          </p:cNvSpPr>
          <p:nvPr>
            <p:ph type="title" idx="9"/>
          </p:nvPr>
        </p:nvSpPr>
        <p:spPr>
          <a:xfrm>
            <a:off x="863376" y="3692827"/>
            <a:ext cx="861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III</a:t>
            </a:r>
            <a:endParaRPr dirty="0"/>
          </a:p>
        </p:txBody>
      </p:sp>
      <p:sp>
        <p:nvSpPr>
          <p:cNvPr id="7552" name="Google Shape;7552;p34"/>
          <p:cNvSpPr txBox="1">
            <a:spLocks noGrp="1"/>
          </p:cNvSpPr>
          <p:nvPr>
            <p:ph type="ctrTitle"/>
          </p:nvPr>
        </p:nvSpPr>
        <p:spPr>
          <a:xfrm>
            <a:off x="945175" y="412150"/>
            <a:ext cx="4019100" cy="52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Stupně vzdělávání</a:t>
            </a:r>
            <a:endParaRPr dirty="0"/>
          </a:p>
        </p:txBody>
      </p:sp>
      <p:sp>
        <p:nvSpPr>
          <p:cNvPr id="7553" name="Google Shape;7553;p34"/>
          <p:cNvSpPr txBox="1">
            <a:spLocks noGrp="1"/>
          </p:cNvSpPr>
          <p:nvPr>
            <p:ph type="ctrTitle" idx="2"/>
          </p:nvPr>
        </p:nvSpPr>
        <p:spPr>
          <a:xfrm>
            <a:off x="1633850" y="1432625"/>
            <a:ext cx="31785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Jesle (2,5-4 roky)</a:t>
            </a:r>
            <a:endParaRPr dirty="0"/>
          </a:p>
        </p:txBody>
      </p:sp>
      <p:sp>
        <p:nvSpPr>
          <p:cNvPr id="7554" name="Google Shape;7554;p34"/>
          <p:cNvSpPr txBox="1">
            <a:spLocks noGrp="1"/>
          </p:cNvSpPr>
          <p:nvPr>
            <p:ph type="subTitle" idx="1"/>
          </p:nvPr>
        </p:nvSpPr>
        <p:spPr>
          <a:xfrm>
            <a:off x="1633847" y="1847375"/>
            <a:ext cx="26382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(nepovinné)</a:t>
            </a:r>
            <a:endParaRPr dirty="0"/>
          </a:p>
        </p:txBody>
      </p:sp>
      <p:sp>
        <p:nvSpPr>
          <p:cNvPr id="7555" name="Google Shape;7555;p34"/>
          <p:cNvSpPr txBox="1">
            <a:spLocks noGrp="1"/>
          </p:cNvSpPr>
          <p:nvPr>
            <p:ph type="title" idx="3"/>
          </p:nvPr>
        </p:nvSpPr>
        <p:spPr>
          <a:xfrm>
            <a:off x="864646" y="1432625"/>
            <a:ext cx="860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endParaRPr dirty="0"/>
          </a:p>
        </p:txBody>
      </p:sp>
      <p:sp>
        <p:nvSpPr>
          <p:cNvPr id="7556" name="Google Shape;7556;p34"/>
          <p:cNvSpPr txBox="1">
            <a:spLocks noGrp="1"/>
          </p:cNvSpPr>
          <p:nvPr>
            <p:ph type="ctrTitle" idx="13"/>
          </p:nvPr>
        </p:nvSpPr>
        <p:spPr>
          <a:xfrm>
            <a:off x="5822350" y="1432625"/>
            <a:ext cx="27432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Nižší střední </a:t>
            </a:r>
            <a:r>
              <a:rPr lang="cs-CZ" sz="1100" dirty="0"/>
              <a:t>(12-15 let)</a:t>
            </a:r>
            <a:endParaRPr sz="1100" dirty="0"/>
          </a:p>
        </p:txBody>
      </p:sp>
      <p:sp>
        <p:nvSpPr>
          <p:cNvPr id="7557" name="Google Shape;7557;p34"/>
          <p:cNvSpPr txBox="1">
            <a:spLocks noGrp="1"/>
          </p:cNvSpPr>
          <p:nvPr>
            <p:ph type="subTitle" idx="14"/>
          </p:nvPr>
        </p:nvSpPr>
        <p:spPr>
          <a:xfrm>
            <a:off x="5822349" y="1859925"/>
            <a:ext cx="2638199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(gymnasium nebo odborná škola se zaměřením, povinné)</a:t>
            </a:r>
            <a:endParaRPr dirty="0"/>
          </a:p>
        </p:txBody>
      </p:sp>
      <p:sp>
        <p:nvSpPr>
          <p:cNvPr id="7558" name="Google Shape;7558;p34"/>
          <p:cNvSpPr txBox="1">
            <a:spLocks noGrp="1"/>
          </p:cNvSpPr>
          <p:nvPr>
            <p:ph type="title" idx="15"/>
          </p:nvPr>
        </p:nvSpPr>
        <p:spPr>
          <a:xfrm>
            <a:off x="5024430" y="1432625"/>
            <a:ext cx="859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IV</a:t>
            </a:r>
            <a:endParaRPr dirty="0"/>
          </a:p>
        </p:txBody>
      </p:sp>
      <p:sp>
        <p:nvSpPr>
          <p:cNvPr id="7559" name="Google Shape;7559;p34"/>
          <p:cNvSpPr txBox="1">
            <a:spLocks noGrp="1"/>
          </p:cNvSpPr>
          <p:nvPr>
            <p:ph type="ctrTitle" idx="16"/>
          </p:nvPr>
        </p:nvSpPr>
        <p:spPr>
          <a:xfrm>
            <a:off x="5822349" y="2567857"/>
            <a:ext cx="2743199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Vyšší střední </a:t>
            </a:r>
            <a:r>
              <a:rPr lang="cs-CZ" sz="1100" dirty="0"/>
              <a:t>(15-18 let)</a:t>
            </a:r>
          </a:p>
        </p:txBody>
      </p:sp>
      <p:sp>
        <p:nvSpPr>
          <p:cNvPr id="7560" name="Google Shape;7560;p34"/>
          <p:cNvSpPr txBox="1">
            <a:spLocks noGrp="1"/>
          </p:cNvSpPr>
          <p:nvPr>
            <p:ph type="subTitle" idx="17"/>
          </p:nvPr>
        </p:nvSpPr>
        <p:spPr>
          <a:xfrm>
            <a:off x="5822350" y="2984889"/>
            <a:ext cx="24159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(lyceum nebo odborná škola se zaměřením)</a:t>
            </a:r>
          </a:p>
        </p:txBody>
      </p:sp>
      <p:sp>
        <p:nvSpPr>
          <p:cNvPr id="7561" name="Google Shape;7561;p34"/>
          <p:cNvSpPr txBox="1">
            <a:spLocks noGrp="1"/>
          </p:cNvSpPr>
          <p:nvPr>
            <p:ph type="title" idx="18"/>
          </p:nvPr>
        </p:nvSpPr>
        <p:spPr>
          <a:xfrm>
            <a:off x="5024430" y="2567857"/>
            <a:ext cx="859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endParaRPr dirty="0"/>
          </a:p>
        </p:txBody>
      </p:sp>
      <p:sp>
        <p:nvSpPr>
          <p:cNvPr id="7562" name="Google Shape;7562;p34"/>
          <p:cNvSpPr txBox="1">
            <a:spLocks noGrp="1"/>
          </p:cNvSpPr>
          <p:nvPr>
            <p:ph type="ctrTitle" idx="19"/>
          </p:nvPr>
        </p:nvSpPr>
        <p:spPr>
          <a:xfrm>
            <a:off x="5822350" y="3692827"/>
            <a:ext cx="24813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Univerzita</a:t>
            </a:r>
            <a:endParaRPr dirty="0"/>
          </a:p>
        </p:txBody>
      </p:sp>
      <p:sp>
        <p:nvSpPr>
          <p:cNvPr id="7563" name="Google Shape;7563;p34"/>
          <p:cNvSpPr txBox="1">
            <a:spLocks noGrp="1"/>
          </p:cNvSpPr>
          <p:nvPr>
            <p:ph type="subTitle" idx="20"/>
          </p:nvPr>
        </p:nvSpPr>
        <p:spPr>
          <a:xfrm>
            <a:off x="5822350" y="4109864"/>
            <a:ext cx="24159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(vysoká škola)</a:t>
            </a:r>
            <a:endParaRPr dirty="0"/>
          </a:p>
        </p:txBody>
      </p:sp>
      <p:sp>
        <p:nvSpPr>
          <p:cNvPr id="7564" name="Google Shape;7564;p34"/>
          <p:cNvSpPr txBox="1">
            <a:spLocks noGrp="1"/>
          </p:cNvSpPr>
          <p:nvPr>
            <p:ph type="title" idx="21"/>
          </p:nvPr>
        </p:nvSpPr>
        <p:spPr>
          <a:xfrm>
            <a:off x="5024430" y="3692827"/>
            <a:ext cx="859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1" name="Google Shape;7581;p37"/>
          <p:cNvSpPr txBox="1">
            <a:spLocks noGrp="1"/>
          </p:cNvSpPr>
          <p:nvPr>
            <p:ph type="title"/>
          </p:nvPr>
        </p:nvSpPr>
        <p:spPr>
          <a:xfrm>
            <a:off x="1845674" y="451119"/>
            <a:ext cx="6793471" cy="6788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Školní rok a prázdniny</a:t>
            </a:r>
            <a:endParaRPr dirty="0"/>
          </a:p>
        </p:txBody>
      </p:sp>
      <p:sp>
        <p:nvSpPr>
          <p:cNvPr id="7582" name="Google Shape;7582;p37"/>
          <p:cNvSpPr txBox="1">
            <a:spLocks noGrp="1"/>
          </p:cNvSpPr>
          <p:nvPr>
            <p:ph type="subTitle" idx="1"/>
          </p:nvPr>
        </p:nvSpPr>
        <p:spPr>
          <a:xfrm>
            <a:off x="3389970" y="1011349"/>
            <a:ext cx="5159297" cy="36810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cs-CZ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cs-CZ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cs-CZ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Základní a střední školy začínají školní rok 11. září (učitelé začínají přípravu od 1. září) a končí 21. června (učitele končí 30. června).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Vysoké školy jedou od 11. září do 30. června.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cs-CZ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Letní prázdniny – zhruba 3 měsíce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cs-CZ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Vánoční prázdniny – 2 týdny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cs-CZ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Velikonoční prázdniny – 2 týdny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cs-CZ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+ dva státní svátky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28. říjen (</a:t>
            </a:r>
            <a:r>
              <a:rPr lang="cs-CZ" b="0" i="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Den řecké nezávislosti </a:t>
            </a:r>
            <a:r>
              <a:rPr lang="cs-CZ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– </a:t>
            </a:r>
            <a:r>
              <a:rPr lang="cs-CZ" b="0" i="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na počest zahájení národně osvobozeneckého boje za osvobození z turecké nadvlády v roce 1821</a:t>
            </a:r>
            <a:r>
              <a:rPr lang="cs-CZ" dirty="0">
                <a:latin typeface="Barlow" panose="00000500000000000000" pitchFamily="2" charset="-18"/>
              </a:rPr>
              <a:t>)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25. březen </a:t>
            </a:r>
            <a:r>
              <a:rPr lang="cs-CZ" dirty="0">
                <a:latin typeface="Barlow" panose="00000500000000000000" pitchFamily="2" charset="-18"/>
              </a:rPr>
              <a:t>(</a:t>
            </a:r>
            <a:r>
              <a:rPr lang="cs-CZ" b="0" i="0" dirty="0">
                <a:solidFill>
                  <a:srgbClr val="000000"/>
                </a:solidFill>
                <a:effectLst/>
                <a:latin typeface="Barlow" panose="00000500000000000000" pitchFamily="2" charset="-18"/>
              </a:rPr>
              <a:t>Den "OCHI" - v překladu „Den NE“ – uctění dne 28.10.1940, kdy se za 2. světové války Řecko odmítlo vzdát Itálii</a:t>
            </a:r>
            <a:r>
              <a:rPr lang="cs-CZ" dirty="0">
                <a:latin typeface="Barlow" panose="00000500000000000000" pitchFamily="2" charset="-18"/>
              </a:rPr>
              <a:t> )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83" name="Google Shape;7583;p37"/>
          <p:cNvSpPr/>
          <p:nvPr/>
        </p:nvSpPr>
        <p:spPr>
          <a:xfrm>
            <a:off x="1426857" y="1957350"/>
            <a:ext cx="1228800" cy="122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84" name="Google Shape;7584;p37"/>
          <p:cNvSpPr/>
          <p:nvPr/>
        </p:nvSpPr>
        <p:spPr>
          <a:xfrm>
            <a:off x="2155426" y="2641788"/>
            <a:ext cx="331844" cy="391104"/>
          </a:xfrm>
          <a:custGeom>
            <a:avLst/>
            <a:gdLst/>
            <a:ahLst/>
            <a:cxnLst/>
            <a:rect l="l" t="t" r="r" b="b"/>
            <a:pathLst>
              <a:path w="21771" h="26529" extrusionOk="0">
                <a:moveTo>
                  <a:pt x="2032" y="1"/>
                </a:moveTo>
                <a:cubicBezTo>
                  <a:pt x="1333" y="1"/>
                  <a:pt x="686" y="379"/>
                  <a:pt x="342" y="990"/>
                </a:cubicBezTo>
                <a:cubicBezTo>
                  <a:pt x="0" y="1602"/>
                  <a:pt x="13" y="2350"/>
                  <a:pt x="378" y="2948"/>
                </a:cubicBezTo>
                <a:lnTo>
                  <a:pt x="6672" y="13265"/>
                </a:lnTo>
                <a:lnTo>
                  <a:pt x="378" y="23581"/>
                </a:lnTo>
                <a:cubicBezTo>
                  <a:pt x="13" y="24180"/>
                  <a:pt x="0" y="24929"/>
                  <a:pt x="342" y="25540"/>
                </a:cubicBezTo>
                <a:cubicBezTo>
                  <a:pt x="686" y="26150"/>
                  <a:pt x="1333" y="26528"/>
                  <a:pt x="2032" y="26528"/>
                </a:cubicBezTo>
                <a:lnTo>
                  <a:pt x="19833" y="26528"/>
                </a:lnTo>
                <a:cubicBezTo>
                  <a:pt x="20904" y="26528"/>
                  <a:pt x="21771" y="25661"/>
                  <a:pt x="21771" y="24591"/>
                </a:cubicBezTo>
                <a:cubicBezTo>
                  <a:pt x="21771" y="23521"/>
                  <a:pt x="20904" y="22652"/>
                  <a:pt x="19833" y="22652"/>
                </a:cubicBezTo>
                <a:lnTo>
                  <a:pt x="5485" y="22652"/>
                </a:lnTo>
                <a:lnTo>
                  <a:pt x="10598" y="14273"/>
                </a:lnTo>
                <a:cubicBezTo>
                  <a:pt x="10976" y="13654"/>
                  <a:pt x="10976" y="12875"/>
                  <a:pt x="10598" y="12256"/>
                </a:cubicBezTo>
                <a:lnTo>
                  <a:pt x="5485" y="3877"/>
                </a:lnTo>
                <a:lnTo>
                  <a:pt x="19833" y="3877"/>
                </a:lnTo>
                <a:cubicBezTo>
                  <a:pt x="20904" y="3877"/>
                  <a:pt x="21771" y="3009"/>
                  <a:pt x="21771" y="1938"/>
                </a:cubicBezTo>
                <a:cubicBezTo>
                  <a:pt x="21771" y="868"/>
                  <a:pt x="20904" y="1"/>
                  <a:pt x="198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85" name="Google Shape;7585;p37"/>
          <p:cNvSpPr/>
          <p:nvPr/>
        </p:nvSpPr>
        <p:spPr>
          <a:xfrm>
            <a:off x="1626699" y="2641788"/>
            <a:ext cx="414558" cy="391194"/>
          </a:xfrm>
          <a:custGeom>
            <a:avLst/>
            <a:gdLst/>
            <a:ahLst/>
            <a:cxnLst/>
            <a:rect l="l" t="t" r="r" b="b"/>
            <a:pathLst>
              <a:path w="29464" h="28291" extrusionOk="0">
                <a:moveTo>
                  <a:pt x="14731" y="0"/>
                </a:moveTo>
                <a:cubicBezTo>
                  <a:pt x="13977" y="0"/>
                  <a:pt x="13289" y="439"/>
                  <a:pt x="12973" y="1125"/>
                </a:cubicBezTo>
                <a:lnTo>
                  <a:pt x="2217" y="24414"/>
                </a:lnTo>
                <a:lnTo>
                  <a:pt x="1938" y="24414"/>
                </a:lnTo>
                <a:cubicBezTo>
                  <a:pt x="868" y="24414"/>
                  <a:pt x="1" y="25281"/>
                  <a:pt x="1" y="26351"/>
                </a:cubicBezTo>
                <a:cubicBezTo>
                  <a:pt x="1" y="27422"/>
                  <a:pt x="868" y="28290"/>
                  <a:pt x="1938" y="28290"/>
                </a:cubicBezTo>
                <a:lnTo>
                  <a:pt x="6396" y="28290"/>
                </a:lnTo>
                <a:cubicBezTo>
                  <a:pt x="7466" y="28290"/>
                  <a:pt x="8333" y="27422"/>
                  <a:pt x="8333" y="26351"/>
                </a:cubicBezTo>
                <a:cubicBezTo>
                  <a:pt x="8333" y="25311"/>
                  <a:pt x="7513" y="24464"/>
                  <a:pt x="6485" y="24418"/>
                </a:cubicBezTo>
                <a:lnTo>
                  <a:pt x="14731" y="6561"/>
                </a:lnTo>
                <a:lnTo>
                  <a:pt x="22979" y="24418"/>
                </a:lnTo>
                <a:cubicBezTo>
                  <a:pt x="21951" y="24464"/>
                  <a:pt x="21129" y="25311"/>
                  <a:pt x="21129" y="26351"/>
                </a:cubicBezTo>
                <a:cubicBezTo>
                  <a:pt x="21129" y="27422"/>
                  <a:pt x="21998" y="28290"/>
                  <a:pt x="23068" y="28290"/>
                </a:cubicBezTo>
                <a:lnTo>
                  <a:pt x="27526" y="28290"/>
                </a:lnTo>
                <a:cubicBezTo>
                  <a:pt x="28596" y="28290"/>
                  <a:pt x="29464" y="27422"/>
                  <a:pt x="29464" y="26351"/>
                </a:cubicBezTo>
                <a:cubicBezTo>
                  <a:pt x="29464" y="25281"/>
                  <a:pt x="28596" y="24414"/>
                  <a:pt x="27526" y="24414"/>
                </a:cubicBezTo>
                <a:lnTo>
                  <a:pt x="27247" y="24414"/>
                </a:lnTo>
                <a:lnTo>
                  <a:pt x="16491" y="1125"/>
                </a:lnTo>
                <a:cubicBezTo>
                  <a:pt x="16175" y="439"/>
                  <a:pt x="15487" y="0"/>
                  <a:pt x="147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86" name="Google Shape;7586;p37"/>
          <p:cNvSpPr/>
          <p:nvPr/>
        </p:nvSpPr>
        <p:spPr>
          <a:xfrm>
            <a:off x="1650092" y="2104014"/>
            <a:ext cx="391165" cy="391111"/>
          </a:xfrm>
          <a:custGeom>
            <a:avLst/>
            <a:gdLst/>
            <a:ahLst/>
            <a:cxnLst/>
            <a:rect l="l" t="t" r="r" b="b"/>
            <a:pathLst>
              <a:path w="25777" h="26170" extrusionOk="0">
                <a:moveTo>
                  <a:pt x="12889" y="0"/>
                </a:moveTo>
                <a:cubicBezTo>
                  <a:pt x="6577" y="0"/>
                  <a:pt x="1442" y="5135"/>
                  <a:pt x="1442" y="11447"/>
                </a:cubicBezTo>
                <a:cubicBezTo>
                  <a:pt x="1442" y="13658"/>
                  <a:pt x="2073" y="15803"/>
                  <a:pt x="3268" y="17653"/>
                </a:cubicBezTo>
                <a:cubicBezTo>
                  <a:pt x="4200" y="19095"/>
                  <a:pt x="5437" y="20303"/>
                  <a:pt x="6888" y="21197"/>
                </a:cubicBezTo>
                <a:lnTo>
                  <a:pt x="6888" y="22293"/>
                </a:lnTo>
                <a:lnTo>
                  <a:pt x="1940" y="22293"/>
                </a:lnTo>
                <a:cubicBezTo>
                  <a:pt x="869" y="22293"/>
                  <a:pt x="1" y="23160"/>
                  <a:pt x="1" y="24230"/>
                </a:cubicBezTo>
                <a:cubicBezTo>
                  <a:pt x="1" y="25300"/>
                  <a:pt x="869" y="26169"/>
                  <a:pt x="1940" y="26169"/>
                </a:cubicBezTo>
                <a:lnTo>
                  <a:pt x="8826" y="26169"/>
                </a:lnTo>
                <a:cubicBezTo>
                  <a:pt x="9896" y="26169"/>
                  <a:pt x="10763" y="25300"/>
                  <a:pt x="10763" y="24230"/>
                </a:cubicBezTo>
                <a:lnTo>
                  <a:pt x="10763" y="20047"/>
                </a:lnTo>
                <a:cubicBezTo>
                  <a:pt x="10763" y="19298"/>
                  <a:pt x="10332" y="18616"/>
                  <a:pt x="9654" y="18296"/>
                </a:cubicBezTo>
                <a:cubicBezTo>
                  <a:pt x="7020" y="17048"/>
                  <a:pt x="5318" y="14360"/>
                  <a:pt x="5318" y="11447"/>
                </a:cubicBezTo>
                <a:cubicBezTo>
                  <a:pt x="5318" y="7273"/>
                  <a:pt x="8714" y="3877"/>
                  <a:pt x="12889" y="3877"/>
                </a:cubicBezTo>
                <a:cubicBezTo>
                  <a:pt x="17063" y="3877"/>
                  <a:pt x="20461" y="7273"/>
                  <a:pt x="20461" y="11447"/>
                </a:cubicBezTo>
                <a:cubicBezTo>
                  <a:pt x="20461" y="14360"/>
                  <a:pt x="18758" y="17048"/>
                  <a:pt x="16123" y="18295"/>
                </a:cubicBezTo>
                <a:cubicBezTo>
                  <a:pt x="15446" y="18616"/>
                  <a:pt x="15015" y="19298"/>
                  <a:pt x="15015" y="20047"/>
                </a:cubicBezTo>
                <a:lnTo>
                  <a:pt x="15015" y="24230"/>
                </a:lnTo>
                <a:cubicBezTo>
                  <a:pt x="15015" y="25302"/>
                  <a:pt x="15882" y="26169"/>
                  <a:pt x="16952" y="26169"/>
                </a:cubicBezTo>
                <a:lnTo>
                  <a:pt x="23838" y="26169"/>
                </a:lnTo>
                <a:cubicBezTo>
                  <a:pt x="24910" y="26169"/>
                  <a:pt x="25777" y="25300"/>
                  <a:pt x="25777" y="24230"/>
                </a:cubicBezTo>
                <a:cubicBezTo>
                  <a:pt x="25777" y="23161"/>
                  <a:pt x="24908" y="22293"/>
                  <a:pt x="23838" y="22293"/>
                </a:cubicBezTo>
                <a:lnTo>
                  <a:pt x="18891" y="22293"/>
                </a:lnTo>
                <a:lnTo>
                  <a:pt x="18891" y="21197"/>
                </a:lnTo>
                <a:cubicBezTo>
                  <a:pt x="20341" y="20303"/>
                  <a:pt x="21579" y="19095"/>
                  <a:pt x="22511" y="17653"/>
                </a:cubicBezTo>
                <a:cubicBezTo>
                  <a:pt x="23705" y="15803"/>
                  <a:pt x="24336" y="13658"/>
                  <a:pt x="24336" y="11447"/>
                </a:cubicBezTo>
                <a:cubicBezTo>
                  <a:pt x="24336" y="5135"/>
                  <a:pt x="19201" y="0"/>
                  <a:pt x="1288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87" name="Google Shape;7587;p37"/>
          <p:cNvSpPr/>
          <p:nvPr/>
        </p:nvSpPr>
        <p:spPr>
          <a:xfrm>
            <a:off x="2113812" y="2104001"/>
            <a:ext cx="391190" cy="391137"/>
          </a:xfrm>
          <a:custGeom>
            <a:avLst/>
            <a:gdLst/>
            <a:ahLst/>
            <a:cxnLst/>
            <a:rect l="l" t="t" r="r" b="b"/>
            <a:pathLst>
              <a:path w="26748" h="24941" extrusionOk="0">
                <a:moveTo>
                  <a:pt x="1938" y="0"/>
                </a:moveTo>
                <a:cubicBezTo>
                  <a:pt x="868" y="0"/>
                  <a:pt x="1" y="868"/>
                  <a:pt x="1" y="1938"/>
                </a:cubicBezTo>
                <a:cubicBezTo>
                  <a:pt x="1" y="3008"/>
                  <a:pt x="868" y="3875"/>
                  <a:pt x="1938" y="3875"/>
                </a:cubicBezTo>
                <a:lnTo>
                  <a:pt x="3879" y="3875"/>
                </a:lnTo>
                <a:lnTo>
                  <a:pt x="3879" y="21065"/>
                </a:lnTo>
                <a:lnTo>
                  <a:pt x="3710" y="21065"/>
                </a:lnTo>
                <a:cubicBezTo>
                  <a:pt x="2639" y="21065"/>
                  <a:pt x="1772" y="21933"/>
                  <a:pt x="1772" y="23003"/>
                </a:cubicBezTo>
                <a:cubicBezTo>
                  <a:pt x="1772" y="24073"/>
                  <a:pt x="2639" y="24940"/>
                  <a:pt x="3710" y="24940"/>
                </a:cubicBezTo>
                <a:lnTo>
                  <a:pt x="7923" y="24940"/>
                </a:lnTo>
                <a:cubicBezTo>
                  <a:pt x="8994" y="24940"/>
                  <a:pt x="9862" y="24073"/>
                  <a:pt x="9862" y="23003"/>
                </a:cubicBezTo>
                <a:cubicBezTo>
                  <a:pt x="9862" y="21933"/>
                  <a:pt x="8993" y="21065"/>
                  <a:pt x="7923" y="21065"/>
                </a:cubicBezTo>
                <a:lnTo>
                  <a:pt x="7755" y="21065"/>
                </a:lnTo>
                <a:lnTo>
                  <a:pt x="7755" y="3875"/>
                </a:lnTo>
                <a:lnTo>
                  <a:pt x="18993" y="3875"/>
                </a:lnTo>
                <a:lnTo>
                  <a:pt x="18993" y="21065"/>
                </a:lnTo>
                <a:lnTo>
                  <a:pt x="18824" y="21065"/>
                </a:lnTo>
                <a:cubicBezTo>
                  <a:pt x="17754" y="21065"/>
                  <a:pt x="16887" y="21933"/>
                  <a:pt x="16887" y="23003"/>
                </a:cubicBezTo>
                <a:cubicBezTo>
                  <a:pt x="16887" y="24073"/>
                  <a:pt x="17754" y="24940"/>
                  <a:pt x="18824" y="24940"/>
                </a:cubicBezTo>
                <a:lnTo>
                  <a:pt x="23037" y="24940"/>
                </a:lnTo>
                <a:cubicBezTo>
                  <a:pt x="24108" y="24940"/>
                  <a:pt x="24975" y="24073"/>
                  <a:pt x="24975" y="23003"/>
                </a:cubicBezTo>
                <a:cubicBezTo>
                  <a:pt x="24975" y="21933"/>
                  <a:pt x="24108" y="21065"/>
                  <a:pt x="23037" y="21065"/>
                </a:cubicBezTo>
                <a:lnTo>
                  <a:pt x="22868" y="21065"/>
                </a:lnTo>
                <a:lnTo>
                  <a:pt x="22868" y="3875"/>
                </a:lnTo>
                <a:lnTo>
                  <a:pt x="24809" y="3875"/>
                </a:lnTo>
                <a:cubicBezTo>
                  <a:pt x="25879" y="3875"/>
                  <a:pt x="26748" y="3008"/>
                  <a:pt x="26748" y="1938"/>
                </a:cubicBezTo>
                <a:cubicBezTo>
                  <a:pt x="26748" y="868"/>
                  <a:pt x="25879" y="0"/>
                  <a:pt x="248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F3D3D139-FA6D-C327-E81E-A8954A30F6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380860"/>
              </p:ext>
            </p:extLst>
          </p:nvPr>
        </p:nvGraphicFramePr>
        <p:xfrm>
          <a:off x="2289718" y="843306"/>
          <a:ext cx="4742984" cy="3456888"/>
        </p:xfrm>
        <a:graphic>
          <a:graphicData uri="http://schemas.openxmlformats.org/drawingml/2006/table">
            <a:tbl>
              <a:tblPr>
                <a:tableStyleId>{5B199141-2E33-4DC4-B615-1F89EE300159}</a:tableStyleId>
              </a:tblPr>
              <a:tblGrid>
                <a:gridCol w="1047152">
                  <a:extLst>
                    <a:ext uri="{9D8B030D-6E8A-4147-A177-3AD203B41FA5}">
                      <a16:colId xmlns:a16="http://schemas.microsoft.com/office/drawing/2014/main" xmlns="" val="2260175006"/>
                    </a:ext>
                  </a:extLst>
                </a:gridCol>
                <a:gridCol w="1133389">
                  <a:extLst>
                    <a:ext uri="{9D8B030D-6E8A-4147-A177-3AD203B41FA5}">
                      <a16:colId xmlns:a16="http://schemas.microsoft.com/office/drawing/2014/main" xmlns="" val="1451518098"/>
                    </a:ext>
                  </a:extLst>
                </a:gridCol>
                <a:gridCol w="2562443">
                  <a:extLst>
                    <a:ext uri="{9D8B030D-6E8A-4147-A177-3AD203B41FA5}">
                      <a16:colId xmlns:a16="http://schemas.microsoft.com/office/drawing/2014/main" xmlns="" val="4113383012"/>
                    </a:ext>
                  </a:extLst>
                </a:gridCol>
              </a:tblGrid>
              <a:tr h="232396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7:45-17:30 DENNÍ ROZVRH</a:t>
                      </a:r>
                      <a:endParaRPr lang="cs-CZ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6686555"/>
                  </a:ext>
                </a:extLst>
              </a:tr>
              <a:tr h="23239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8:00-8:15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Příchod žáků 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39178026"/>
                  </a:ext>
                </a:extLst>
              </a:tr>
              <a:tr h="23239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8:15-9:40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1.+2. hodina 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253804007"/>
                  </a:ext>
                </a:extLst>
              </a:tr>
              <a:tr h="23239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9:40-10:00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Přestávka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040707721"/>
                  </a:ext>
                </a:extLst>
              </a:tr>
              <a:tr h="23239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10:00-11:30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3.+4. hodina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640477912"/>
                  </a:ext>
                </a:extLst>
              </a:tr>
              <a:tr h="23239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11:30-11:45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Přestávka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218575236"/>
                  </a:ext>
                </a:extLst>
              </a:tr>
              <a:tr h="23239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11:45-12:25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5. hodina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754677559"/>
                  </a:ext>
                </a:extLst>
              </a:tr>
              <a:tr h="23239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12:25-12:35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Přestávka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268596402"/>
                  </a:ext>
                </a:extLst>
              </a:tr>
              <a:tr h="23239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12:35-13:15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6. hodina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(konec povinné části)</a:t>
                      </a:r>
                      <a:endParaRPr lang="cs-CZ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93244681"/>
                  </a:ext>
                </a:extLst>
              </a:tr>
              <a:tr h="23239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13:20-14:00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1. hodina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(oběd/odpočinek)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548347457"/>
                  </a:ext>
                </a:extLst>
              </a:tr>
              <a:tr h="23239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14:00-14:15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Přestávka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311704779"/>
                  </a:ext>
                </a:extLst>
              </a:tr>
              <a:tr h="23239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14:15-15:00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2. hodina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(studijní příprava na další den)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218988245"/>
                  </a:ext>
                </a:extLst>
              </a:tr>
              <a:tr h="232396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15:00-15:15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Přestávka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110052283"/>
                  </a:ext>
                </a:extLst>
              </a:tr>
              <a:tr h="43574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15:15.17:30</a:t>
                      </a:r>
                      <a:endParaRPr lang="cs-CZ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solidFill>
                            <a:schemeClr val="bg1"/>
                          </a:solidFill>
                          <a:effectLst/>
                        </a:rPr>
                        <a:t>Kroužky </a:t>
                      </a:r>
                      <a:endParaRPr lang="cs-CZ" sz="11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informatika, AJ, </a:t>
                      </a:r>
                      <a:r>
                        <a:rPr lang="cs-CZ" sz="11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pohybovky</a:t>
                      </a:r>
                      <a:r>
                        <a:rPr lang="cs-CZ" sz="1100" u="none" strike="noStrike" dirty="0">
                          <a:solidFill>
                            <a:schemeClr val="bg1"/>
                          </a:solidFill>
                          <a:effectLst/>
                        </a:rPr>
                        <a:t>, HV…)</a:t>
                      </a:r>
                      <a:endParaRPr lang="cs-CZ" sz="11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19336400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4" name="Google Shape;7534;p32"/>
          <p:cNvSpPr txBox="1">
            <a:spLocks noGrp="1"/>
          </p:cNvSpPr>
          <p:nvPr>
            <p:ph type="title"/>
          </p:nvPr>
        </p:nvSpPr>
        <p:spPr>
          <a:xfrm>
            <a:off x="713225" y="411480"/>
            <a:ext cx="77175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Základní vzdělání</a:t>
            </a:r>
            <a:endParaRPr dirty="0"/>
          </a:p>
        </p:txBody>
      </p:sp>
      <p:sp>
        <p:nvSpPr>
          <p:cNvPr id="7535" name="Google Shape;7535;p32"/>
          <p:cNvSpPr txBox="1">
            <a:spLocks noGrp="1"/>
          </p:cNvSpPr>
          <p:nvPr>
            <p:ph type="body" idx="1"/>
          </p:nvPr>
        </p:nvSpPr>
        <p:spPr>
          <a:xfrm>
            <a:off x="713225" y="1079050"/>
            <a:ext cx="7209300" cy="3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000" dirty="0"/>
              <a:t>Základní údaje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s-CZ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dirty="0"/>
              <a:t>Základní vzdělání čítá šest let, 1. -6. třída.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dirty="0"/>
              <a:t>Může být státní nebo soukromé.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dirty="0"/>
              <a:t>Učebnice jsou vydávány centrálně.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dirty="0"/>
              <a:t>Vzdělání je bezplatné, včetně odpolední nepovinné části.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dirty="0"/>
              <a:t>Povinná část je od 8:00, resp. 8:15 do 13:15, odpolední nepovinná končí dle potřeby žáků (v této škole  loni do 16h, letos do 17:30).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s-CZ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dirty="0"/>
              <a:t>Hodnocení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s-CZ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dirty="0"/>
              <a:t>První a druhá třída mají jen slovní hodnocení.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dirty="0"/>
              <a:t>Neskládají se žádné závěrečné ročníkové zkoušky.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dirty="0"/>
              <a:t>Ve třetí a čtvrté třídě se hodnotí krom slovního hodnocení také na škále ABC.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dirty="0"/>
              <a:t>V posledních dvou ročnících základní školy (pátá a šestá třída) je hodnocení 0-10, přičemž dobré známky jsou od 7 do 10.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s-CZ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s-CZ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cs-CZ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9" name="Google Shape;7629;p41"/>
          <p:cNvSpPr txBox="1">
            <a:spLocks noGrp="1"/>
          </p:cNvSpPr>
          <p:nvPr>
            <p:ph type="title"/>
          </p:nvPr>
        </p:nvSpPr>
        <p:spPr>
          <a:xfrm>
            <a:off x="1455973" y="379700"/>
            <a:ext cx="6232054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dirty="0"/>
              <a:t>Týdenní hodinová dotace</a:t>
            </a:r>
            <a:endParaRPr sz="32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C9CE333B-B9AF-8AD0-E715-C6B359222A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19181"/>
              </p:ext>
            </p:extLst>
          </p:nvPr>
        </p:nvGraphicFramePr>
        <p:xfrm>
          <a:off x="1455972" y="989300"/>
          <a:ext cx="6232056" cy="3774492"/>
        </p:xfrm>
        <a:graphic>
          <a:graphicData uri="http://schemas.openxmlformats.org/drawingml/2006/table">
            <a:tbl>
              <a:tblPr>
                <a:tableStyleId>{5B199141-2E33-4DC4-B615-1F89EE300159}</a:tableStyleId>
              </a:tblPr>
              <a:tblGrid>
                <a:gridCol w="1539684">
                  <a:extLst>
                    <a:ext uri="{9D8B030D-6E8A-4147-A177-3AD203B41FA5}">
                      <a16:colId xmlns:a16="http://schemas.microsoft.com/office/drawing/2014/main" xmlns="" val="1802582423"/>
                    </a:ext>
                  </a:extLst>
                </a:gridCol>
                <a:gridCol w="782062">
                  <a:extLst>
                    <a:ext uri="{9D8B030D-6E8A-4147-A177-3AD203B41FA5}">
                      <a16:colId xmlns:a16="http://schemas.microsoft.com/office/drawing/2014/main" xmlns="" val="2873402038"/>
                    </a:ext>
                  </a:extLst>
                </a:gridCol>
                <a:gridCol w="782062">
                  <a:extLst>
                    <a:ext uri="{9D8B030D-6E8A-4147-A177-3AD203B41FA5}">
                      <a16:colId xmlns:a16="http://schemas.microsoft.com/office/drawing/2014/main" xmlns="" val="3170712702"/>
                    </a:ext>
                  </a:extLst>
                </a:gridCol>
                <a:gridCol w="782062">
                  <a:extLst>
                    <a:ext uri="{9D8B030D-6E8A-4147-A177-3AD203B41FA5}">
                      <a16:colId xmlns:a16="http://schemas.microsoft.com/office/drawing/2014/main" xmlns="" val="2567781924"/>
                    </a:ext>
                  </a:extLst>
                </a:gridCol>
                <a:gridCol w="782062">
                  <a:extLst>
                    <a:ext uri="{9D8B030D-6E8A-4147-A177-3AD203B41FA5}">
                      <a16:colId xmlns:a16="http://schemas.microsoft.com/office/drawing/2014/main" xmlns="" val="1485978442"/>
                    </a:ext>
                  </a:extLst>
                </a:gridCol>
                <a:gridCol w="782062">
                  <a:extLst>
                    <a:ext uri="{9D8B030D-6E8A-4147-A177-3AD203B41FA5}">
                      <a16:colId xmlns:a16="http://schemas.microsoft.com/office/drawing/2014/main" xmlns="" val="515609434"/>
                    </a:ext>
                  </a:extLst>
                </a:gridCol>
                <a:gridCol w="782062">
                  <a:extLst>
                    <a:ext uri="{9D8B030D-6E8A-4147-A177-3AD203B41FA5}">
                      <a16:colId xmlns:a16="http://schemas.microsoft.com/office/drawing/2014/main" xmlns="" val="1548732823"/>
                    </a:ext>
                  </a:extLst>
                </a:gridCol>
              </a:tblGrid>
              <a:tr h="209694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cs-CZ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základní vzdělání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8694898"/>
                  </a:ext>
                </a:extLst>
              </a:tr>
              <a:tr h="20969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předmět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1. tř.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2. tř.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3. tř.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4. tř.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5. tř.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6. tř.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56725005"/>
                  </a:ext>
                </a:extLst>
              </a:tr>
              <a:tr h="20969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jazyk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9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8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7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105851"/>
                  </a:ext>
                </a:extLst>
              </a:tr>
              <a:tr h="20969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matematika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5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521678297"/>
                  </a:ext>
                </a:extLst>
              </a:tr>
              <a:tr h="20969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historie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745666463"/>
                  </a:ext>
                </a:extLst>
              </a:tr>
              <a:tr h="20969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věda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380981472"/>
                  </a:ext>
                </a:extLst>
              </a:tr>
              <a:tr h="20969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environment. vých.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753606485"/>
                  </a:ext>
                </a:extLst>
              </a:tr>
              <a:tr h="20969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náboženství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503919354"/>
                  </a:ext>
                </a:extLst>
              </a:tr>
              <a:tr h="20969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tělocvik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555597874"/>
                  </a:ext>
                </a:extLst>
              </a:tr>
              <a:tr h="20969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výtvarná výchova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207401019"/>
                  </a:ext>
                </a:extLst>
              </a:tr>
              <a:tr h="20969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hudební výchova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868896419"/>
                  </a:ext>
                </a:extLst>
              </a:tr>
              <a:tr h="20969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dramatická výchova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842130613"/>
                  </a:ext>
                </a:extLst>
              </a:tr>
              <a:tr h="20969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zeměpis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625108832"/>
                  </a:ext>
                </a:extLst>
              </a:tr>
              <a:tr h="20969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soc. a polit. vých.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902472704"/>
                  </a:ext>
                </a:extLst>
              </a:tr>
              <a:tr h="20969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informatika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486799790"/>
                  </a:ext>
                </a:extLst>
              </a:tr>
              <a:tr h="20969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angličtina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710777028"/>
                  </a:ext>
                </a:extLst>
              </a:tr>
              <a:tr h="20969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FJ nebo NJ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2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688948951"/>
                  </a:ext>
                </a:extLst>
              </a:tr>
              <a:tr h="209694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projekty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 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 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95529355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5" name="Google Shape;7725;p53"/>
          <p:cNvSpPr/>
          <p:nvPr/>
        </p:nvSpPr>
        <p:spPr>
          <a:xfrm rot="5400000">
            <a:off x="528497" y="1772550"/>
            <a:ext cx="4389000" cy="845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26" name="Google Shape;7726;p53"/>
          <p:cNvSpPr/>
          <p:nvPr/>
        </p:nvSpPr>
        <p:spPr>
          <a:xfrm>
            <a:off x="0" y="-29737"/>
            <a:ext cx="3019500" cy="43896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727" name="Google Shape;7727;p53"/>
          <p:cNvGrpSpPr/>
          <p:nvPr/>
        </p:nvGrpSpPr>
        <p:grpSpPr>
          <a:xfrm>
            <a:off x="866994" y="1191674"/>
            <a:ext cx="1328303" cy="2159507"/>
            <a:chOff x="1172075" y="3611825"/>
            <a:chExt cx="382675" cy="622175"/>
          </a:xfrm>
        </p:grpSpPr>
        <p:sp>
          <p:nvSpPr>
            <p:cNvPr id="7728" name="Google Shape;7728;p53"/>
            <p:cNvSpPr/>
            <p:nvPr/>
          </p:nvSpPr>
          <p:spPr>
            <a:xfrm>
              <a:off x="1225050" y="3706275"/>
              <a:ext cx="276725" cy="430600"/>
            </a:xfrm>
            <a:custGeom>
              <a:avLst/>
              <a:gdLst/>
              <a:ahLst/>
              <a:cxnLst/>
              <a:rect l="l" t="t" r="r" b="b"/>
              <a:pathLst>
                <a:path w="11069" h="17224" extrusionOk="0">
                  <a:moveTo>
                    <a:pt x="3521" y="3005"/>
                  </a:moveTo>
                  <a:lnTo>
                    <a:pt x="3521" y="15529"/>
                  </a:lnTo>
                  <a:lnTo>
                    <a:pt x="2063" y="15529"/>
                  </a:lnTo>
                  <a:lnTo>
                    <a:pt x="2063" y="3005"/>
                  </a:lnTo>
                  <a:close/>
                  <a:moveTo>
                    <a:pt x="6264" y="1695"/>
                  </a:moveTo>
                  <a:lnTo>
                    <a:pt x="6264" y="15529"/>
                  </a:lnTo>
                  <a:lnTo>
                    <a:pt x="4804" y="15529"/>
                  </a:lnTo>
                  <a:lnTo>
                    <a:pt x="4804" y="1695"/>
                  </a:lnTo>
                  <a:close/>
                  <a:moveTo>
                    <a:pt x="9004" y="3005"/>
                  </a:moveTo>
                  <a:lnTo>
                    <a:pt x="9004" y="15529"/>
                  </a:lnTo>
                  <a:lnTo>
                    <a:pt x="7546" y="15529"/>
                  </a:lnTo>
                  <a:lnTo>
                    <a:pt x="7546" y="3005"/>
                  </a:lnTo>
                  <a:close/>
                  <a:moveTo>
                    <a:pt x="3870" y="0"/>
                  </a:moveTo>
                  <a:cubicBezTo>
                    <a:pt x="3299" y="1362"/>
                    <a:pt x="1951" y="2320"/>
                    <a:pt x="384" y="2320"/>
                  </a:cubicBezTo>
                  <a:cubicBezTo>
                    <a:pt x="257" y="2320"/>
                    <a:pt x="128" y="2314"/>
                    <a:pt x="0" y="2300"/>
                  </a:cubicBezTo>
                  <a:lnTo>
                    <a:pt x="0" y="17223"/>
                  </a:lnTo>
                  <a:lnTo>
                    <a:pt x="11069" y="17223"/>
                  </a:lnTo>
                  <a:lnTo>
                    <a:pt x="11069" y="2300"/>
                  </a:lnTo>
                  <a:cubicBezTo>
                    <a:pt x="10941" y="2314"/>
                    <a:pt x="10812" y="2320"/>
                    <a:pt x="10685" y="2320"/>
                  </a:cubicBezTo>
                  <a:cubicBezTo>
                    <a:pt x="9118" y="2320"/>
                    <a:pt x="7771" y="1362"/>
                    <a:pt x="7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29" name="Google Shape;7729;p53"/>
            <p:cNvSpPr/>
            <p:nvPr/>
          </p:nvSpPr>
          <p:spPr>
            <a:xfrm>
              <a:off x="1192750" y="4173300"/>
              <a:ext cx="341325" cy="60700"/>
            </a:xfrm>
            <a:custGeom>
              <a:avLst/>
              <a:gdLst/>
              <a:ahLst/>
              <a:cxnLst/>
              <a:rect l="l" t="t" r="r" b="b"/>
              <a:pathLst>
                <a:path w="13653" h="2428" extrusionOk="0">
                  <a:moveTo>
                    <a:pt x="0" y="0"/>
                  </a:moveTo>
                  <a:lnTo>
                    <a:pt x="0" y="2428"/>
                  </a:lnTo>
                  <a:lnTo>
                    <a:pt x="13653" y="2428"/>
                  </a:lnTo>
                  <a:lnTo>
                    <a:pt x="136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30" name="Google Shape;7730;p53"/>
            <p:cNvSpPr/>
            <p:nvPr/>
          </p:nvSpPr>
          <p:spPr>
            <a:xfrm>
              <a:off x="1172075" y="3611825"/>
              <a:ext cx="382675" cy="116025"/>
            </a:xfrm>
            <a:custGeom>
              <a:avLst/>
              <a:gdLst/>
              <a:ahLst/>
              <a:cxnLst/>
              <a:rect l="l" t="t" r="r" b="b"/>
              <a:pathLst>
                <a:path w="15307" h="4641" extrusionOk="0">
                  <a:moveTo>
                    <a:pt x="12808" y="1"/>
                  </a:moveTo>
                  <a:cubicBezTo>
                    <a:pt x="12806" y="1"/>
                    <a:pt x="12805" y="1"/>
                    <a:pt x="12804" y="1"/>
                  </a:cubicBezTo>
                  <a:lnTo>
                    <a:pt x="2503" y="1"/>
                  </a:lnTo>
                  <a:cubicBezTo>
                    <a:pt x="1565" y="1"/>
                    <a:pt x="720" y="565"/>
                    <a:pt x="360" y="1433"/>
                  </a:cubicBezTo>
                  <a:cubicBezTo>
                    <a:pt x="1" y="2299"/>
                    <a:pt x="200" y="3296"/>
                    <a:pt x="863" y="3960"/>
                  </a:cubicBezTo>
                  <a:cubicBezTo>
                    <a:pt x="1307" y="4404"/>
                    <a:pt x="1901" y="4640"/>
                    <a:pt x="2505" y="4640"/>
                  </a:cubicBezTo>
                  <a:cubicBezTo>
                    <a:pt x="2804" y="4640"/>
                    <a:pt x="3105" y="4583"/>
                    <a:pt x="3391" y="4464"/>
                  </a:cubicBezTo>
                  <a:cubicBezTo>
                    <a:pt x="4258" y="4104"/>
                    <a:pt x="4823" y="3258"/>
                    <a:pt x="4823" y="2321"/>
                  </a:cubicBezTo>
                  <a:lnTo>
                    <a:pt x="10484" y="2321"/>
                  </a:lnTo>
                  <a:cubicBezTo>
                    <a:pt x="10484" y="3258"/>
                    <a:pt x="11049" y="4104"/>
                    <a:pt x="11916" y="4464"/>
                  </a:cubicBezTo>
                  <a:cubicBezTo>
                    <a:pt x="12202" y="4583"/>
                    <a:pt x="12504" y="4640"/>
                    <a:pt x="12802" y="4640"/>
                  </a:cubicBezTo>
                  <a:cubicBezTo>
                    <a:pt x="13406" y="4640"/>
                    <a:pt x="14000" y="4404"/>
                    <a:pt x="14445" y="3960"/>
                  </a:cubicBezTo>
                  <a:cubicBezTo>
                    <a:pt x="15107" y="3296"/>
                    <a:pt x="15306" y="2299"/>
                    <a:pt x="14947" y="1433"/>
                  </a:cubicBezTo>
                  <a:cubicBezTo>
                    <a:pt x="14588" y="566"/>
                    <a:pt x="13743" y="1"/>
                    <a:pt x="128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731" name="Google Shape;7731;p53"/>
          <p:cNvSpPr txBox="1">
            <a:spLocks noGrp="1"/>
          </p:cNvSpPr>
          <p:nvPr>
            <p:ph type="title"/>
          </p:nvPr>
        </p:nvSpPr>
        <p:spPr>
          <a:xfrm>
            <a:off x="3519153" y="1191674"/>
            <a:ext cx="4555297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err="1"/>
              <a:t>ii</a:t>
            </a:r>
            <a:r>
              <a:rPr lang="cs-CZ" dirty="0"/>
              <a:t>.</a:t>
            </a:r>
            <a:endParaRPr dirty="0"/>
          </a:p>
        </p:txBody>
      </p:sp>
      <p:sp>
        <p:nvSpPr>
          <p:cNvPr id="7732" name="Google Shape;7732;p53"/>
          <p:cNvSpPr txBox="1">
            <a:spLocks noGrp="1"/>
          </p:cNvSpPr>
          <p:nvPr>
            <p:ph type="subTitle" idx="1"/>
          </p:nvPr>
        </p:nvSpPr>
        <p:spPr>
          <a:xfrm>
            <a:off x="3388750" y="1813932"/>
            <a:ext cx="4685700" cy="15884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800" dirty="0"/>
              <a:t>Zážitky z jednotlivých hodin 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2800" dirty="0"/>
              <a:t>a závěrečné shrnutí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4" name="Google Shape;7604;p39"/>
          <p:cNvSpPr txBox="1">
            <a:spLocks noGrp="1"/>
          </p:cNvSpPr>
          <p:nvPr>
            <p:ph type="title" idx="6"/>
          </p:nvPr>
        </p:nvSpPr>
        <p:spPr>
          <a:xfrm>
            <a:off x="720000" y="411480"/>
            <a:ext cx="7704000" cy="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Co nás hned první den zaujalo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62BFAE-F7CB-4AAB-492F-AB9037E88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143" y="1532107"/>
            <a:ext cx="3301069" cy="21102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89ED991-3A4A-DBD7-9030-3FB0A83C9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921466" y="1519312"/>
            <a:ext cx="3301069" cy="21358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C3F4CBA-60E1-AE43-8893-A2D2D5892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822404" y="1544492"/>
            <a:ext cx="3301069" cy="2085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k Style Project Proposal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FFFF"/>
      </a:accent1>
      <a:accent2>
        <a:srgbClr val="21212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</TotalTime>
  <Words>715</Words>
  <Application>Microsoft Office PowerPoint</Application>
  <PresentationFormat>Předvádění na obrazovce (16:9)</PresentationFormat>
  <Paragraphs>237</Paragraphs>
  <Slides>14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3" baseType="lpstr">
      <vt:lpstr>Barlow</vt:lpstr>
      <vt:lpstr>Fira Sans Extra Condensed Medium</vt:lpstr>
      <vt:lpstr>Arial</vt:lpstr>
      <vt:lpstr>Cinzel Medium</vt:lpstr>
      <vt:lpstr>Barlow Semi Condensed</vt:lpstr>
      <vt:lpstr>Calibri</vt:lpstr>
      <vt:lpstr>Georgia</vt:lpstr>
      <vt:lpstr>Cinzel</vt:lpstr>
      <vt:lpstr>Greek Style Project Proposal by Slidesgo</vt:lpstr>
      <vt:lpstr>STÁŽ ŘECKO 1.-4.11. 21. Athénská základní škola „Lela Karagianni“</vt:lpstr>
      <vt:lpstr>I. </vt:lpstr>
      <vt:lpstr>VI</vt:lpstr>
      <vt:lpstr>Školní rok a prázdniny</vt:lpstr>
      <vt:lpstr>Prezentace aplikace PowerPoint</vt:lpstr>
      <vt:lpstr>Základní vzdělání</vt:lpstr>
      <vt:lpstr>Týdenní hodinová dotace</vt:lpstr>
      <vt:lpstr>ii.</vt:lpstr>
      <vt:lpstr>Co nás hned první den zaujalo</vt:lpstr>
      <vt:lpstr>ABOUT THE PROJECT</vt:lpstr>
      <vt:lpstr>K jednotlivým hodinám…</vt:lpstr>
      <vt:lpstr>Prezentace aplikace PowerPoint</vt:lpstr>
      <vt:lpstr>Děkujeme za pozornost </vt:lpstr>
      <vt:lpstr>Once ERASMUS, Forever ERASMUS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GREEK STYLE PROJECT PROPOSAL</dc:title>
  <dc:creator>P-C</dc:creator>
  <cp:lastModifiedBy>Jiří Měchura</cp:lastModifiedBy>
  <cp:revision>30</cp:revision>
  <dcterms:modified xsi:type="dcterms:W3CDTF">2022-11-24T07:55:54Z</dcterms:modified>
</cp:coreProperties>
</file>